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56" r:id="rId1"/>
  </p:sldMasterIdLst>
  <p:notesMasterIdLst>
    <p:notesMasterId r:id="rId44"/>
  </p:notesMasterIdLst>
  <p:sldIdLst>
    <p:sldId id="533" r:id="rId2"/>
    <p:sldId id="534" r:id="rId3"/>
    <p:sldId id="535" r:id="rId4"/>
    <p:sldId id="527" r:id="rId5"/>
    <p:sldId id="545" r:id="rId6"/>
    <p:sldId id="536" r:id="rId7"/>
    <p:sldId id="528" r:id="rId8"/>
    <p:sldId id="552" r:id="rId9"/>
    <p:sldId id="553" r:id="rId10"/>
    <p:sldId id="546" r:id="rId11"/>
    <p:sldId id="561" r:id="rId12"/>
    <p:sldId id="562" r:id="rId13"/>
    <p:sldId id="563" r:id="rId14"/>
    <p:sldId id="564" r:id="rId15"/>
    <p:sldId id="565" r:id="rId16"/>
    <p:sldId id="566" r:id="rId17"/>
    <p:sldId id="548" r:id="rId18"/>
    <p:sldId id="567" r:id="rId19"/>
    <p:sldId id="568" r:id="rId20"/>
    <p:sldId id="569" r:id="rId21"/>
    <p:sldId id="570" r:id="rId22"/>
    <p:sldId id="571" r:id="rId23"/>
    <p:sldId id="605" r:id="rId24"/>
    <p:sldId id="606" r:id="rId25"/>
    <p:sldId id="572" r:id="rId26"/>
    <p:sldId id="573" r:id="rId27"/>
    <p:sldId id="574" r:id="rId28"/>
    <p:sldId id="532" r:id="rId29"/>
    <p:sldId id="607" r:id="rId30"/>
    <p:sldId id="580" r:id="rId31"/>
    <p:sldId id="581" r:id="rId32"/>
    <p:sldId id="582" r:id="rId33"/>
    <p:sldId id="584" r:id="rId34"/>
    <p:sldId id="592" r:id="rId35"/>
    <p:sldId id="591" r:id="rId36"/>
    <p:sldId id="589" r:id="rId37"/>
    <p:sldId id="590" r:id="rId38"/>
    <p:sldId id="593" r:id="rId39"/>
    <p:sldId id="594" r:id="rId40"/>
    <p:sldId id="608" r:id="rId41"/>
    <p:sldId id="598" r:id="rId42"/>
    <p:sldId id="518"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剑秋" initials="剑秋" lastIdx="1" clrIdx="0">
    <p:extLst>
      <p:ext uri="{19B8F6BF-5375-455C-9EA6-DF929625EA0E}">
        <p15:presenceInfo xmlns="" xmlns:p15="http://schemas.microsoft.com/office/powerpoint/2012/main" userId="857167ff1d139f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D212"/>
    <a:srgbClr val="19C029"/>
    <a:srgbClr val="1968C0"/>
    <a:srgbClr val="367BC8"/>
    <a:srgbClr val="D74B4B"/>
    <a:srgbClr val="62B6DA"/>
    <a:srgbClr val="2980B9"/>
    <a:srgbClr val="5E7388"/>
    <a:srgbClr val="E7EAE9"/>
    <a:srgbClr val="D3D8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44" autoAdjust="0"/>
    <p:restoredTop sz="94855" autoAdjust="0"/>
  </p:normalViewPr>
  <p:slideViewPr>
    <p:cSldViewPr snapToGrid="0" showGuides="1">
      <p:cViewPr varScale="1">
        <p:scale>
          <a:sx n="97" d="100"/>
          <a:sy n="97" d="100"/>
        </p:scale>
        <p:origin x="-368"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commentAuthors" Target="commentAuthors.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EC5510-E39F-4134-A804-98CC0778A848}" type="doc">
      <dgm:prSet loTypeId="urn:microsoft.com/office/officeart/2005/8/layout/hList1" loCatId="list" qsTypeId="urn:microsoft.com/office/officeart/2005/8/quickstyle/simple1" qsCatId="simple" csTypeId="urn:microsoft.com/office/officeart/2005/8/colors/colorful1#1" csCatId="colorful" phldr="1"/>
      <dgm:spPr/>
      <dgm:t>
        <a:bodyPr/>
        <a:lstStyle/>
        <a:p>
          <a:endParaRPr lang="zh-CN" altLang="en-US"/>
        </a:p>
      </dgm:t>
    </dgm:pt>
    <dgm:pt modelId="{46A6BE0E-EAF5-4AD9-B31E-60C71774B2F8}">
      <dgm:prSet phldrT="[文本]" custT="1"/>
      <dgm:spPr>
        <a:solidFill>
          <a:srgbClr val="C00000"/>
        </a:solidFill>
        <a:ln>
          <a:solidFill>
            <a:srgbClr val="C00000"/>
          </a:solidFill>
        </a:ln>
      </dgm:spPr>
      <dgm:t>
        <a:bodyPr/>
        <a:lstStyle/>
        <a:p>
          <a:r>
            <a:rPr lang="zh-CN" altLang="en-US" sz="2400" b="1" dirty="0" smtClean="0">
              <a:latin typeface="微软雅黑" panose="020B0503020204020204" pitchFamily="34" charset="-122"/>
              <a:ea typeface="微软雅黑" panose="020B0503020204020204" pitchFamily="34" charset="-122"/>
            </a:rPr>
            <a:t>证券</a:t>
          </a:r>
          <a:endParaRPr lang="zh-CN" altLang="en-US" sz="2400" b="1" dirty="0">
            <a:latin typeface="微软雅黑" panose="020B0503020204020204" pitchFamily="34" charset="-122"/>
            <a:ea typeface="微软雅黑" panose="020B0503020204020204" pitchFamily="34" charset="-122"/>
          </a:endParaRPr>
        </a:p>
      </dgm:t>
    </dgm:pt>
    <dgm:pt modelId="{E7996FA1-8251-4132-8BBE-6E1BE44E1188}" type="parTrans" cxnId="{0CFEB080-ADDD-49C7-844A-35E93F8050BC}">
      <dgm:prSet/>
      <dgm:spPr/>
      <dgm:t>
        <a:bodyPr/>
        <a:lstStyle/>
        <a:p>
          <a:endParaRPr lang="zh-CN" altLang="en-US">
            <a:latin typeface="微软雅黑" panose="020B0503020204020204" pitchFamily="34" charset="-122"/>
            <a:ea typeface="微软雅黑" panose="020B0503020204020204" pitchFamily="34" charset="-122"/>
          </a:endParaRPr>
        </a:p>
      </dgm:t>
    </dgm:pt>
    <dgm:pt modelId="{EBACD935-4339-442B-8A6E-250242F35775}" type="sibTrans" cxnId="{0CFEB080-ADDD-49C7-844A-35E93F8050BC}">
      <dgm:prSet/>
      <dgm:spPr/>
      <dgm:t>
        <a:bodyPr/>
        <a:lstStyle/>
        <a:p>
          <a:endParaRPr lang="zh-CN" altLang="en-US">
            <a:latin typeface="微软雅黑" panose="020B0503020204020204" pitchFamily="34" charset="-122"/>
            <a:ea typeface="微软雅黑" panose="020B0503020204020204" pitchFamily="34" charset="-122"/>
          </a:endParaRPr>
        </a:p>
      </dgm:t>
    </dgm:pt>
    <dgm:pt modelId="{B2DFA719-7192-4E4E-804A-54C0EA22BFDD}">
      <dgm:prSet phldrT="[文本]" custT="1"/>
      <dgm:spPr>
        <a:solidFill>
          <a:srgbClr val="19C029"/>
        </a:solidFill>
      </dgm:spPr>
      <dgm:t>
        <a:bodyPr/>
        <a:lstStyle/>
        <a:p>
          <a:r>
            <a:rPr lang="zh-CN" altLang="en-US" sz="2400" b="1" dirty="0" smtClean="0">
              <a:latin typeface="微软雅黑" panose="020B0503020204020204" pitchFamily="34" charset="-122"/>
              <a:ea typeface="微软雅黑" panose="020B0503020204020204" pitchFamily="34" charset="-122"/>
            </a:rPr>
            <a:t>广电传媒</a:t>
          </a:r>
          <a:endParaRPr lang="zh-CN" altLang="en-US" sz="2400" b="1" dirty="0">
            <a:latin typeface="微软雅黑" panose="020B0503020204020204" pitchFamily="34" charset="-122"/>
            <a:ea typeface="微软雅黑" panose="020B0503020204020204" pitchFamily="34" charset="-122"/>
          </a:endParaRPr>
        </a:p>
      </dgm:t>
    </dgm:pt>
    <dgm:pt modelId="{BD4D60CC-5638-4AE7-9D7F-19DAEE7CFD12}" type="parTrans" cxnId="{1194C5C8-5A66-4D6D-B2AD-E34BB550EF76}">
      <dgm:prSet/>
      <dgm:spPr/>
      <dgm:t>
        <a:bodyPr/>
        <a:lstStyle/>
        <a:p>
          <a:endParaRPr lang="zh-CN" altLang="en-US">
            <a:latin typeface="微软雅黑" panose="020B0503020204020204" pitchFamily="34" charset="-122"/>
            <a:ea typeface="微软雅黑" panose="020B0503020204020204" pitchFamily="34" charset="-122"/>
          </a:endParaRPr>
        </a:p>
      </dgm:t>
    </dgm:pt>
    <dgm:pt modelId="{33B8A329-4760-44AD-9434-4166BFA46176}" type="sibTrans" cxnId="{1194C5C8-5A66-4D6D-B2AD-E34BB550EF76}">
      <dgm:prSet/>
      <dgm:spPr/>
      <dgm:t>
        <a:bodyPr/>
        <a:lstStyle/>
        <a:p>
          <a:endParaRPr lang="zh-CN" altLang="en-US">
            <a:latin typeface="微软雅黑" panose="020B0503020204020204" pitchFamily="34" charset="-122"/>
            <a:ea typeface="微软雅黑" panose="020B0503020204020204" pitchFamily="34" charset="-122"/>
          </a:endParaRPr>
        </a:p>
      </dgm:t>
    </dgm:pt>
    <dgm:pt modelId="{AEBD0796-2B1F-4701-8211-352A19C12053}">
      <dgm:prSet phldrT="[文本]" custT="1"/>
      <dgm:spPr/>
      <dgm:t>
        <a:bodyPr/>
        <a:lstStyle/>
        <a:p>
          <a:r>
            <a:rPr lang="zh-CN" altLang="en-US" sz="2400" b="1" dirty="0" smtClean="0">
              <a:latin typeface="微软雅黑" panose="020B0503020204020204" pitchFamily="34" charset="-122"/>
              <a:ea typeface="微软雅黑" panose="020B0503020204020204" pitchFamily="34" charset="-122"/>
            </a:rPr>
            <a:t>电力</a:t>
          </a:r>
          <a:endParaRPr lang="zh-CN" altLang="en-US" sz="2400" b="1" dirty="0">
            <a:latin typeface="微软雅黑" panose="020B0503020204020204" pitchFamily="34" charset="-122"/>
            <a:ea typeface="微软雅黑" panose="020B0503020204020204" pitchFamily="34" charset="-122"/>
          </a:endParaRPr>
        </a:p>
      </dgm:t>
    </dgm:pt>
    <dgm:pt modelId="{76708E51-4D12-4107-B156-419F14E54700}" type="parTrans" cxnId="{01D20245-BF63-459B-91D7-DFA86F5529D0}">
      <dgm:prSet/>
      <dgm:spPr/>
      <dgm:t>
        <a:bodyPr/>
        <a:lstStyle/>
        <a:p>
          <a:endParaRPr lang="zh-CN" altLang="en-US">
            <a:latin typeface="微软雅黑" panose="020B0503020204020204" pitchFamily="34" charset="-122"/>
            <a:ea typeface="微软雅黑" panose="020B0503020204020204" pitchFamily="34" charset="-122"/>
          </a:endParaRPr>
        </a:p>
      </dgm:t>
    </dgm:pt>
    <dgm:pt modelId="{B58A1D1C-15F3-4E81-B2F4-A60A17F8D56A}" type="sibTrans" cxnId="{01D20245-BF63-459B-91D7-DFA86F5529D0}">
      <dgm:prSet/>
      <dgm:spPr/>
      <dgm:t>
        <a:bodyPr/>
        <a:lstStyle/>
        <a:p>
          <a:endParaRPr lang="zh-CN" altLang="en-US">
            <a:latin typeface="微软雅黑" panose="020B0503020204020204" pitchFamily="34" charset="-122"/>
            <a:ea typeface="微软雅黑" panose="020B0503020204020204" pitchFamily="34" charset="-122"/>
          </a:endParaRPr>
        </a:p>
      </dgm:t>
    </dgm:pt>
    <dgm:pt modelId="{0C9B35F3-DE29-40DE-A338-2C7BB7A38833}">
      <dgm:prSet phldrT="[文本]" custT="1"/>
      <dgm:spPr>
        <a:solidFill>
          <a:srgbClr val="1968C0"/>
        </a:solidFill>
        <a:ln>
          <a:solidFill>
            <a:srgbClr val="1968C0"/>
          </a:solidFill>
        </a:ln>
      </dgm:spPr>
      <dgm:t>
        <a:bodyPr/>
        <a:lstStyle/>
        <a:p>
          <a:r>
            <a:rPr lang="zh-CN" altLang="en-US" sz="2400" b="1" dirty="0" smtClean="0">
              <a:latin typeface="微软雅黑" panose="020B0503020204020204" pitchFamily="34" charset="-122"/>
              <a:ea typeface="微软雅黑" panose="020B0503020204020204" pitchFamily="34" charset="-122"/>
            </a:rPr>
            <a:t>电信</a:t>
          </a:r>
          <a:endParaRPr lang="zh-CN" altLang="en-US" sz="2400" b="1" dirty="0">
            <a:latin typeface="微软雅黑" panose="020B0503020204020204" pitchFamily="34" charset="-122"/>
            <a:ea typeface="微软雅黑" panose="020B0503020204020204" pitchFamily="34" charset="-122"/>
          </a:endParaRPr>
        </a:p>
      </dgm:t>
    </dgm:pt>
    <dgm:pt modelId="{388B8B4B-DA40-4473-9D05-25FFCF5BC56A}" type="parTrans" cxnId="{436A744F-D05C-4AD7-9E2D-8058144CA63C}">
      <dgm:prSet/>
      <dgm:spPr/>
      <dgm:t>
        <a:bodyPr/>
        <a:lstStyle/>
        <a:p>
          <a:endParaRPr lang="zh-CN" altLang="en-US">
            <a:latin typeface="微软雅黑" panose="020B0503020204020204" pitchFamily="34" charset="-122"/>
            <a:ea typeface="微软雅黑" panose="020B0503020204020204" pitchFamily="34" charset="-122"/>
          </a:endParaRPr>
        </a:p>
      </dgm:t>
    </dgm:pt>
    <dgm:pt modelId="{2DE916B4-EFD3-4244-A12B-7E8336BD3062}" type="sibTrans" cxnId="{436A744F-D05C-4AD7-9E2D-8058144CA63C}">
      <dgm:prSet/>
      <dgm:spPr/>
      <dgm:t>
        <a:bodyPr/>
        <a:lstStyle/>
        <a:p>
          <a:endParaRPr lang="zh-CN" altLang="en-US">
            <a:latin typeface="微软雅黑" panose="020B0503020204020204" pitchFamily="34" charset="-122"/>
            <a:ea typeface="微软雅黑" panose="020B0503020204020204" pitchFamily="34" charset="-122"/>
          </a:endParaRPr>
        </a:p>
      </dgm:t>
    </dgm:pt>
    <dgm:pt modelId="{41D3D7B0-D0FE-4723-9454-98EE08CEEB32}">
      <dgm:prSet phldrT="[文本]" custT="1"/>
      <dgm:spPr/>
      <dgm:t>
        <a:bodyPr/>
        <a:lstStyle/>
        <a:p>
          <a:endParaRPr lang="zh-CN" altLang="en-US" sz="2000" b="0" dirty="0">
            <a:latin typeface="微软雅黑" panose="020B0503020204020204" pitchFamily="34" charset="-122"/>
            <a:ea typeface="微软雅黑" panose="020B0503020204020204" pitchFamily="34" charset="-122"/>
          </a:endParaRPr>
        </a:p>
      </dgm:t>
    </dgm:pt>
    <dgm:pt modelId="{A1490818-3B1C-49DA-B801-689352835740}" type="parTrans" cxnId="{2F1D10FB-F536-4BB9-8374-48116C586BA8}">
      <dgm:prSet/>
      <dgm:spPr/>
      <dgm:t>
        <a:bodyPr/>
        <a:lstStyle/>
        <a:p>
          <a:endParaRPr lang="zh-CN" altLang="en-US"/>
        </a:p>
      </dgm:t>
    </dgm:pt>
    <dgm:pt modelId="{320DC4D8-69D5-4B35-B6ED-5301C23C791E}" type="sibTrans" cxnId="{2F1D10FB-F536-4BB9-8374-48116C586BA8}">
      <dgm:prSet/>
      <dgm:spPr/>
      <dgm:t>
        <a:bodyPr/>
        <a:lstStyle/>
        <a:p>
          <a:endParaRPr lang="zh-CN" altLang="en-US"/>
        </a:p>
      </dgm:t>
    </dgm:pt>
    <dgm:pt modelId="{79425213-95B3-453F-BB30-6882CC5B83F7}" type="pres">
      <dgm:prSet presAssocID="{65EC5510-E39F-4134-A804-98CC0778A848}" presName="Name0" presStyleCnt="0">
        <dgm:presLayoutVars>
          <dgm:dir/>
          <dgm:animLvl val="lvl"/>
          <dgm:resizeHandles val="exact"/>
        </dgm:presLayoutVars>
      </dgm:prSet>
      <dgm:spPr/>
      <dgm:t>
        <a:bodyPr/>
        <a:lstStyle/>
        <a:p>
          <a:endParaRPr lang="zh-CN" altLang="en-US"/>
        </a:p>
      </dgm:t>
    </dgm:pt>
    <dgm:pt modelId="{505150C7-BCF3-4F6C-8CE0-BFBE8B20DAA3}" type="pres">
      <dgm:prSet presAssocID="{46A6BE0E-EAF5-4AD9-B31E-60C71774B2F8}" presName="composite" presStyleCnt="0"/>
      <dgm:spPr/>
    </dgm:pt>
    <dgm:pt modelId="{BFFCEEEF-E4AE-4102-9C64-41E86DDBA0B3}" type="pres">
      <dgm:prSet presAssocID="{46A6BE0E-EAF5-4AD9-B31E-60C71774B2F8}" presName="parTx" presStyleLbl="alignNode1" presStyleIdx="0" presStyleCnt="4">
        <dgm:presLayoutVars>
          <dgm:chMax val="0"/>
          <dgm:chPref val="0"/>
          <dgm:bulletEnabled val="1"/>
        </dgm:presLayoutVars>
      </dgm:prSet>
      <dgm:spPr/>
      <dgm:t>
        <a:bodyPr/>
        <a:lstStyle/>
        <a:p>
          <a:endParaRPr lang="zh-CN" altLang="en-US"/>
        </a:p>
      </dgm:t>
    </dgm:pt>
    <dgm:pt modelId="{7A4B73A6-2A97-4D3C-BAAB-D3FEFD16DCB5}" type="pres">
      <dgm:prSet presAssocID="{46A6BE0E-EAF5-4AD9-B31E-60C71774B2F8}" presName="desTx" presStyleLbl="alignAccFollowNode1" presStyleIdx="0" presStyleCnt="4">
        <dgm:presLayoutVars>
          <dgm:bulletEnabled val="1"/>
        </dgm:presLayoutVars>
      </dgm:prSet>
      <dgm:spPr/>
      <dgm:t>
        <a:bodyPr/>
        <a:lstStyle/>
        <a:p>
          <a:endParaRPr lang="zh-CN" altLang="en-US"/>
        </a:p>
      </dgm:t>
    </dgm:pt>
    <dgm:pt modelId="{89D5DF91-7C33-4766-BC8A-C4A5D8085487}" type="pres">
      <dgm:prSet presAssocID="{EBACD935-4339-442B-8A6E-250242F35775}" presName="space" presStyleCnt="0"/>
      <dgm:spPr/>
    </dgm:pt>
    <dgm:pt modelId="{8A33AC25-B404-4A06-8C39-AC37B69B1D47}" type="pres">
      <dgm:prSet presAssocID="{B2DFA719-7192-4E4E-804A-54C0EA22BFDD}" presName="composite" presStyleCnt="0"/>
      <dgm:spPr/>
    </dgm:pt>
    <dgm:pt modelId="{50D936F2-9B48-49DA-8B08-B5B6D6C7AFBF}" type="pres">
      <dgm:prSet presAssocID="{B2DFA719-7192-4E4E-804A-54C0EA22BFDD}" presName="parTx" presStyleLbl="alignNode1" presStyleIdx="1" presStyleCnt="4">
        <dgm:presLayoutVars>
          <dgm:chMax val="0"/>
          <dgm:chPref val="0"/>
          <dgm:bulletEnabled val="1"/>
        </dgm:presLayoutVars>
      </dgm:prSet>
      <dgm:spPr/>
      <dgm:t>
        <a:bodyPr/>
        <a:lstStyle/>
        <a:p>
          <a:endParaRPr lang="zh-CN" altLang="en-US"/>
        </a:p>
      </dgm:t>
    </dgm:pt>
    <dgm:pt modelId="{8A013380-6539-477F-9573-0B35BC72C2D3}" type="pres">
      <dgm:prSet presAssocID="{B2DFA719-7192-4E4E-804A-54C0EA22BFDD}" presName="desTx" presStyleLbl="alignAccFollowNode1" presStyleIdx="1" presStyleCnt="4">
        <dgm:presLayoutVars>
          <dgm:bulletEnabled val="1"/>
        </dgm:presLayoutVars>
      </dgm:prSet>
      <dgm:spPr/>
      <dgm:t>
        <a:bodyPr/>
        <a:lstStyle/>
        <a:p>
          <a:endParaRPr lang="zh-CN" altLang="en-US"/>
        </a:p>
      </dgm:t>
    </dgm:pt>
    <dgm:pt modelId="{7F852537-5025-40A8-AA53-AF9A0699CFAE}" type="pres">
      <dgm:prSet presAssocID="{33B8A329-4760-44AD-9434-4166BFA46176}" presName="space" presStyleCnt="0"/>
      <dgm:spPr/>
    </dgm:pt>
    <dgm:pt modelId="{29E75E4F-9696-4711-859A-BA9040D94A17}" type="pres">
      <dgm:prSet presAssocID="{AEBD0796-2B1F-4701-8211-352A19C12053}" presName="composite" presStyleCnt="0"/>
      <dgm:spPr/>
    </dgm:pt>
    <dgm:pt modelId="{5E6107D4-67DA-4FBB-93E7-19029AD67308}" type="pres">
      <dgm:prSet presAssocID="{AEBD0796-2B1F-4701-8211-352A19C12053}" presName="parTx" presStyleLbl="alignNode1" presStyleIdx="2" presStyleCnt="4">
        <dgm:presLayoutVars>
          <dgm:chMax val="0"/>
          <dgm:chPref val="0"/>
          <dgm:bulletEnabled val="1"/>
        </dgm:presLayoutVars>
      </dgm:prSet>
      <dgm:spPr/>
      <dgm:t>
        <a:bodyPr/>
        <a:lstStyle/>
        <a:p>
          <a:endParaRPr lang="zh-CN" altLang="en-US"/>
        </a:p>
      </dgm:t>
    </dgm:pt>
    <dgm:pt modelId="{4D57A911-14C3-4EE4-B237-25F385343909}" type="pres">
      <dgm:prSet presAssocID="{AEBD0796-2B1F-4701-8211-352A19C12053}" presName="desTx" presStyleLbl="alignAccFollowNode1" presStyleIdx="2" presStyleCnt="4">
        <dgm:presLayoutVars>
          <dgm:bulletEnabled val="1"/>
        </dgm:presLayoutVars>
      </dgm:prSet>
      <dgm:spPr/>
    </dgm:pt>
    <dgm:pt modelId="{1CFB6220-DC6B-4CE6-A3CF-86D544C7D2D7}" type="pres">
      <dgm:prSet presAssocID="{B58A1D1C-15F3-4E81-B2F4-A60A17F8D56A}" presName="space" presStyleCnt="0"/>
      <dgm:spPr/>
    </dgm:pt>
    <dgm:pt modelId="{3047D757-F368-4543-AB51-342C803D40EF}" type="pres">
      <dgm:prSet presAssocID="{0C9B35F3-DE29-40DE-A338-2C7BB7A38833}" presName="composite" presStyleCnt="0"/>
      <dgm:spPr/>
    </dgm:pt>
    <dgm:pt modelId="{89CAD535-634A-4A4F-8A3D-AB9AB2F349D4}" type="pres">
      <dgm:prSet presAssocID="{0C9B35F3-DE29-40DE-A338-2C7BB7A38833}" presName="parTx" presStyleLbl="alignNode1" presStyleIdx="3" presStyleCnt="4">
        <dgm:presLayoutVars>
          <dgm:chMax val="0"/>
          <dgm:chPref val="0"/>
          <dgm:bulletEnabled val="1"/>
        </dgm:presLayoutVars>
      </dgm:prSet>
      <dgm:spPr/>
      <dgm:t>
        <a:bodyPr/>
        <a:lstStyle/>
        <a:p>
          <a:endParaRPr lang="zh-CN" altLang="en-US"/>
        </a:p>
      </dgm:t>
    </dgm:pt>
    <dgm:pt modelId="{EF67BF15-DFB8-4E6D-A95B-7AF0A8AD9EE4}" type="pres">
      <dgm:prSet presAssocID="{0C9B35F3-DE29-40DE-A338-2C7BB7A38833}" presName="desTx" presStyleLbl="alignAccFollowNode1" presStyleIdx="3" presStyleCnt="4">
        <dgm:presLayoutVars>
          <dgm:bulletEnabled val="1"/>
        </dgm:presLayoutVars>
      </dgm:prSet>
      <dgm:spPr/>
      <dgm:t>
        <a:bodyPr/>
        <a:lstStyle/>
        <a:p>
          <a:endParaRPr lang="zh-CN" altLang="en-US"/>
        </a:p>
      </dgm:t>
    </dgm:pt>
  </dgm:ptLst>
  <dgm:cxnLst>
    <dgm:cxn modelId="{3A5ECA84-739A-4357-A8CE-C9FD7791D1DF}" type="presOf" srcId="{0C9B35F3-DE29-40DE-A338-2C7BB7A38833}" destId="{89CAD535-634A-4A4F-8A3D-AB9AB2F349D4}" srcOrd="0" destOrd="0" presId="urn:microsoft.com/office/officeart/2005/8/layout/hList1"/>
    <dgm:cxn modelId="{01D20245-BF63-459B-91D7-DFA86F5529D0}" srcId="{65EC5510-E39F-4134-A804-98CC0778A848}" destId="{AEBD0796-2B1F-4701-8211-352A19C12053}" srcOrd="2" destOrd="0" parTransId="{76708E51-4D12-4107-B156-419F14E54700}" sibTransId="{B58A1D1C-15F3-4E81-B2F4-A60A17F8D56A}"/>
    <dgm:cxn modelId="{436A744F-D05C-4AD7-9E2D-8058144CA63C}" srcId="{65EC5510-E39F-4134-A804-98CC0778A848}" destId="{0C9B35F3-DE29-40DE-A338-2C7BB7A38833}" srcOrd="3" destOrd="0" parTransId="{388B8B4B-DA40-4473-9D05-25FFCF5BC56A}" sibTransId="{2DE916B4-EFD3-4244-A12B-7E8336BD3062}"/>
    <dgm:cxn modelId="{D22D4DE1-5E25-425F-9900-7E56349390DA}" type="presOf" srcId="{46A6BE0E-EAF5-4AD9-B31E-60C71774B2F8}" destId="{BFFCEEEF-E4AE-4102-9C64-41E86DDBA0B3}" srcOrd="0" destOrd="0" presId="urn:microsoft.com/office/officeart/2005/8/layout/hList1"/>
    <dgm:cxn modelId="{0CFEB080-ADDD-49C7-844A-35E93F8050BC}" srcId="{65EC5510-E39F-4134-A804-98CC0778A848}" destId="{46A6BE0E-EAF5-4AD9-B31E-60C71774B2F8}" srcOrd="0" destOrd="0" parTransId="{E7996FA1-8251-4132-8BBE-6E1BE44E1188}" sibTransId="{EBACD935-4339-442B-8A6E-250242F35775}"/>
    <dgm:cxn modelId="{1194C5C8-5A66-4D6D-B2AD-E34BB550EF76}" srcId="{65EC5510-E39F-4134-A804-98CC0778A848}" destId="{B2DFA719-7192-4E4E-804A-54C0EA22BFDD}" srcOrd="1" destOrd="0" parTransId="{BD4D60CC-5638-4AE7-9D7F-19DAEE7CFD12}" sibTransId="{33B8A329-4760-44AD-9434-4166BFA46176}"/>
    <dgm:cxn modelId="{1E8E2273-F4FF-4153-A761-B5B048514168}" type="presOf" srcId="{41D3D7B0-D0FE-4723-9454-98EE08CEEB32}" destId="{EF67BF15-DFB8-4E6D-A95B-7AF0A8AD9EE4}" srcOrd="0" destOrd="0" presId="urn:microsoft.com/office/officeart/2005/8/layout/hList1"/>
    <dgm:cxn modelId="{2F1D10FB-F536-4BB9-8374-48116C586BA8}" srcId="{0C9B35F3-DE29-40DE-A338-2C7BB7A38833}" destId="{41D3D7B0-D0FE-4723-9454-98EE08CEEB32}" srcOrd="0" destOrd="0" parTransId="{A1490818-3B1C-49DA-B801-689352835740}" sibTransId="{320DC4D8-69D5-4B35-B6ED-5301C23C791E}"/>
    <dgm:cxn modelId="{53181339-FA14-4D75-8DE1-7778F27650E1}" type="presOf" srcId="{AEBD0796-2B1F-4701-8211-352A19C12053}" destId="{5E6107D4-67DA-4FBB-93E7-19029AD67308}" srcOrd="0" destOrd="0" presId="urn:microsoft.com/office/officeart/2005/8/layout/hList1"/>
    <dgm:cxn modelId="{2AC98D7D-5BEF-4205-B20F-94D3BBEEB0E8}" type="presOf" srcId="{B2DFA719-7192-4E4E-804A-54C0EA22BFDD}" destId="{50D936F2-9B48-49DA-8B08-B5B6D6C7AFBF}" srcOrd="0" destOrd="0" presId="urn:microsoft.com/office/officeart/2005/8/layout/hList1"/>
    <dgm:cxn modelId="{D226C456-45F0-4867-9742-75BB2E38C83E}" type="presOf" srcId="{65EC5510-E39F-4134-A804-98CC0778A848}" destId="{79425213-95B3-453F-BB30-6882CC5B83F7}" srcOrd="0" destOrd="0" presId="urn:microsoft.com/office/officeart/2005/8/layout/hList1"/>
    <dgm:cxn modelId="{74C77E24-016F-4900-89E9-7792FE5C3C32}" type="presParOf" srcId="{79425213-95B3-453F-BB30-6882CC5B83F7}" destId="{505150C7-BCF3-4F6C-8CE0-BFBE8B20DAA3}" srcOrd="0" destOrd="0" presId="urn:microsoft.com/office/officeart/2005/8/layout/hList1"/>
    <dgm:cxn modelId="{3BF09A6D-FF9F-4709-B5C0-6F50E6296F2B}" type="presParOf" srcId="{505150C7-BCF3-4F6C-8CE0-BFBE8B20DAA3}" destId="{BFFCEEEF-E4AE-4102-9C64-41E86DDBA0B3}" srcOrd="0" destOrd="0" presId="urn:microsoft.com/office/officeart/2005/8/layout/hList1"/>
    <dgm:cxn modelId="{BD81FBC5-61EB-46F7-9E5C-96D29E6B1F41}" type="presParOf" srcId="{505150C7-BCF3-4F6C-8CE0-BFBE8B20DAA3}" destId="{7A4B73A6-2A97-4D3C-BAAB-D3FEFD16DCB5}" srcOrd="1" destOrd="0" presId="urn:microsoft.com/office/officeart/2005/8/layout/hList1"/>
    <dgm:cxn modelId="{663B473A-7BFD-41A3-8512-C342D4A38B09}" type="presParOf" srcId="{79425213-95B3-453F-BB30-6882CC5B83F7}" destId="{89D5DF91-7C33-4766-BC8A-C4A5D8085487}" srcOrd="1" destOrd="0" presId="urn:microsoft.com/office/officeart/2005/8/layout/hList1"/>
    <dgm:cxn modelId="{0BF7DA1B-C472-45CF-B2DF-2A31DCF49896}" type="presParOf" srcId="{79425213-95B3-453F-BB30-6882CC5B83F7}" destId="{8A33AC25-B404-4A06-8C39-AC37B69B1D47}" srcOrd="2" destOrd="0" presId="urn:microsoft.com/office/officeart/2005/8/layout/hList1"/>
    <dgm:cxn modelId="{B2784282-AA24-4B3F-BEC7-00D01795B18B}" type="presParOf" srcId="{8A33AC25-B404-4A06-8C39-AC37B69B1D47}" destId="{50D936F2-9B48-49DA-8B08-B5B6D6C7AFBF}" srcOrd="0" destOrd="0" presId="urn:microsoft.com/office/officeart/2005/8/layout/hList1"/>
    <dgm:cxn modelId="{A78714E6-7C43-416D-A296-4346058461CB}" type="presParOf" srcId="{8A33AC25-B404-4A06-8C39-AC37B69B1D47}" destId="{8A013380-6539-477F-9573-0B35BC72C2D3}" srcOrd="1" destOrd="0" presId="urn:microsoft.com/office/officeart/2005/8/layout/hList1"/>
    <dgm:cxn modelId="{DDBDB616-151D-497F-96F3-CD9E54E75CBA}" type="presParOf" srcId="{79425213-95B3-453F-BB30-6882CC5B83F7}" destId="{7F852537-5025-40A8-AA53-AF9A0699CFAE}" srcOrd="3" destOrd="0" presId="urn:microsoft.com/office/officeart/2005/8/layout/hList1"/>
    <dgm:cxn modelId="{0AEB6C88-C503-4868-AF82-E55F607938A0}" type="presParOf" srcId="{79425213-95B3-453F-BB30-6882CC5B83F7}" destId="{29E75E4F-9696-4711-859A-BA9040D94A17}" srcOrd="4" destOrd="0" presId="urn:microsoft.com/office/officeart/2005/8/layout/hList1"/>
    <dgm:cxn modelId="{BE21EB3A-A06D-4D88-8F93-81C6BA36D6E1}" type="presParOf" srcId="{29E75E4F-9696-4711-859A-BA9040D94A17}" destId="{5E6107D4-67DA-4FBB-93E7-19029AD67308}" srcOrd="0" destOrd="0" presId="urn:microsoft.com/office/officeart/2005/8/layout/hList1"/>
    <dgm:cxn modelId="{94B33842-2212-4586-8A8C-C69AE2CA3988}" type="presParOf" srcId="{29E75E4F-9696-4711-859A-BA9040D94A17}" destId="{4D57A911-14C3-4EE4-B237-25F385343909}" srcOrd="1" destOrd="0" presId="urn:microsoft.com/office/officeart/2005/8/layout/hList1"/>
    <dgm:cxn modelId="{C5ED6F48-8DAE-4C7B-83A5-8B8360BB4D2C}" type="presParOf" srcId="{79425213-95B3-453F-BB30-6882CC5B83F7}" destId="{1CFB6220-DC6B-4CE6-A3CF-86D544C7D2D7}" srcOrd="5" destOrd="0" presId="urn:microsoft.com/office/officeart/2005/8/layout/hList1"/>
    <dgm:cxn modelId="{2E3F2ED3-57D7-4058-9DDF-202A3C54056A}" type="presParOf" srcId="{79425213-95B3-453F-BB30-6882CC5B83F7}" destId="{3047D757-F368-4543-AB51-342C803D40EF}" srcOrd="6" destOrd="0" presId="urn:microsoft.com/office/officeart/2005/8/layout/hList1"/>
    <dgm:cxn modelId="{8A6E3122-7111-4573-A2C3-64A3F7615218}" type="presParOf" srcId="{3047D757-F368-4543-AB51-342C803D40EF}" destId="{89CAD535-634A-4A4F-8A3D-AB9AB2F349D4}" srcOrd="0" destOrd="0" presId="urn:microsoft.com/office/officeart/2005/8/layout/hList1"/>
    <dgm:cxn modelId="{3705EC7C-EE3D-40AF-8347-CCC77C078FDF}" type="presParOf" srcId="{3047D757-F368-4543-AB51-342C803D40EF}" destId="{EF67BF15-DFB8-4E6D-A95B-7AF0A8AD9EE4}"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EC5510-E39F-4134-A804-98CC0778A848}" type="doc">
      <dgm:prSet loTypeId="urn:microsoft.com/office/officeart/2005/8/layout/hList1" loCatId="list" qsTypeId="urn:microsoft.com/office/officeart/2005/8/quickstyle/simple1" qsCatId="simple" csTypeId="urn:microsoft.com/office/officeart/2005/8/colors/colorful1#2" csCatId="colorful" phldr="1"/>
      <dgm:spPr/>
      <dgm:t>
        <a:bodyPr/>
        <a:lstStyle/>
        <a:p>
          <a:endParaRPr lang="zh-CN" altLang="en-US"/>
        </a:p>
      </dgm:t>
    </dgm:pt>
    <dgm:pt modelId="{46A6BE0E-EAF5-4AD9-B31E-60C71774B2F8}">
      <dgm:prSet phldrT="[文本]" custT="1"/>
      <dgm:spPr>
        <a:solidFill>
          <a:srgbClr val="FF0000"/>
        </a:solidFill>
        <a:ln>
          <a:solidFill>
            <a:srgbClr val="FF0000"/>
          </a:solidFill>
        </a:ln>
      </dgm:spPr>
      <dgm:t>
        <a:bodyPr/>
        <a:lstStyle/>
        <a:p>
          <a:r>
            <a:rPr lang="zh-CN" altLang="en-US" sz="2400" b="1" dirty="0" smtClean="0">
              <a:latin typeface="微软雅黑" panose="020B0503020204020204" pitchFamily="34" charset="-122"/>
              <a:ea typeface="微软雅黑" panose="020B0503020204020204" pitchFamily="34" charset="-122"/>
            </a:rPr>
            <a:t>医疗</a:t>
          </a:r>
          <a:endParaRPr lang="zh-CN" altLang="en-US" sz="2400" b="1" dirty="0">
            <a:latin typeface="微软雅黑" panose="020B0503020204020204" pitchFamily="34" charset="-122"/>
            <a:ea typeface="微软雅黑" panose="020B0503020204020204" pitchFamily="34" charset="-122"/>
          </a:endParaRPr>
        </a:p>
      </dgm:t>
    </dgm:pt>
    <dgm:pt modelId="{E7996FA1-8251-4132-8BBE-6E1BE44E1188}" type="parTrans" cxnId="{0CFEB080-ADDD-49C7-844A-35E93F8050BC}">
      <dgm:prSet/>
      <dgm:spPr/>
      <dgm:t>
        <a:bodyPr/>
        <a:lstStyle/>
        <a:p>
          <a:endParaRPr lang="zh-CN" altLang="en-US">
            <a:latin typeface="微软雅黑" panose="020B0503020204020204" pitchFamily="34" charset="-122"/>
            <a:ea typeface="微软雅黑" panose="020B0503020204020204" pitchFamily="34" charset="-122"/>
          </a:endParaRPr>
        </a:p>
      </dgm:t>
    </dgm:pt>
    <dgm:pt modelId="{EBACD935-4339-442B-8A6E-250242F35775}" type="sibTrans" cxnId="{0CFEB080-ADDD-49C7-844A-35E93F8050BC}">
      <dgm:prSet/>
      <dgm:spPr/>
      <dgm:t>
        <a:bodyPr/>
        <a:lstStyle/>
        <a:p>
          <a:endParaRPr lang="zh-CN" altLang="en-US">
            <a:latin typeface="微软雅黑" panose="020B0503020204020204" pitchFamily="34" charset="-122"/>
            <a:ea typeface="微软雅黑" panose="020B0503020204020204" pitchFamily="34" charset="-122"/>
          </a:endParaRPr>
        </a:p>
      </dgm:t>
    </dgm:pt>
    <dgm:pt modelId="{AF36CDE7-88E0-4E74-BA25-E878ADFB5B81}">
      <dgm:prSet phldrT="[文本]" custT="1"/>
      <dgm:spPr>
        <a:solidFill>
          <a:srgbClr val="FF9900"/>
        </a:solidFill>
        <a:ln>
          <a:solidFill>
            <a:srgbClr val="FF9900"/>
          </a:solidFill>
        </a:ln>
      </dgm:spPr>
      <dgm:t>
        <a:bodyPr/>
        <a:lstStyle/>
        <a:p>
          <a:r>
            <a:rPr lang="zh-CN" altLang="en-US" sz="2400" b="1" dirty="0" smtClean="0">
              <a:latin typeface="微软雅黑" panose="020B0503020204020204" pitchFamily="34" charset="-122"/>
              <a:ea typeface="微软雅黑" panose="020B0503020204020204" pitchFamily="34" charset="-122"/>
            </a:rPr>
            <a:t>保险</a:t>
          </a:r>
          <a:endParaRPr lang="zh-CN" altLang="en-US" sz="2400" b="1" dirty="0">
            <a:latin typeface="微软雅黑" panose="020B0503020204020204" pitchFamily="34" charset="-122"/>
            <a:ea typeface="微软雅黑" panose="020B0503020204020204" pitchFamily="34" charset="-122"/>
          </a:endParaRPr>
        </a:p>
      </dgm:t>
    </dgm:pt>
    <dgm:pt modelId="{326F873F-282F-4996-A4F2-3492F36E792D}" type="parTrans" cxnId="{AD4CBFD4-22EF-43DA-AA2C-52A25E5850D3}">
      <dgm:prSet/>
      <dgm:spPr/>
      <dgm:t>
        <a:bodyPr/>
        <a:lstStyle/>
        <a:p>
          <a:endParaRPr lang="zh-CN" altLang="en-US">
            <a:latin typeface="微软雅黑" panose="020B0503020204020204" pitchFamily="34" charset="-122"/>
            <a:ea typeface="微软雅黑" panose="020B0503020204020204" pitchFamily="34" charset="-122"/>
          </a:endParaRPr>
        </a:p>
      </dgm:t>
    </dgm:pt>
    <dgm:pt modelId="{C2AED0E1-77B8-4920-8DD0-E5C971771295}" type="sibTrans" cxnId="{AD4CBFD4-22EF-43DA-AA2C-52A25E5850D3}">
      <dgm:prSet/>
      <dgm:spPr/>
      <dgm:t>
        <a:bodyPr/>
        <a:lstStyle/>
        <a:p>
          <a:endParaRPr lang="zh-CN" altLang="en-US">
            <a:latin typeface="微软雅黑" panose="020B0503020204020204" pitchFamily="34" charset="-122"/>
            <a:ea typeface="微软雅黑" panose="020B0503020204020204" pitchFamily="34" charset="-122"/>
          </a:endParaRPr>
        </a:p>
      </dgm:t>
    </dgm:pt>
    <dgm:pt modelId="{B1222BBF-48F5-4CC1-9FE4-41505AD85818}">
      <dgm:prSet phldrT="[文本]" custT="1"/>
      <dgm:spPr>
        <a:solidFill>
          <a:srgbClr val="FF66CC"/>
        </a:solidFill>
        <a:ln>
          <a:solidFill>
            <a:srgbClr val="FF66CC"/>
          </a:solidFill>
        </a:ln>
      </dgm:spPr>
      <dgm:t>
        <a:bodyPr/>
        <a:lstStyle/>
        <a:p>
          <a:r>
            <a:rPr lang="zh-CN" altLang="en-US" sz="2400" b="1" dirty="0" smtClean="0">
              <a:latin typeface="微软雅黑" panose="020B0503020204020204" pitchFamily="34" charset="-122"/>
              <a:ea typeface="微软雅黑" panose="020B0503020204020204" pitchFamily="34" charset="-122"/>
            </a:rPr>
            <a:t>快递物流</a:t>
          </a:r>
          <a:endParaRPr lang="zh-CN" altLang="en-US" sz="2400" b="1" dirty="0">
            <a:latin typeface="微软雅黑" panose="020B0503020204020204" pitchFamily="34" charset="-122"/>
            <a:ea typeface="微软雅黑" panose="020B0503020204020204" pitchFamily="34" charset="-122"/>
          </a:endParaRPr>
        </a:p>
      </dgm:t>
    </dgm:pt>
    <dgm:pt modelId="{89B692F7-E131-4811-A2D9-4A67F827928C}" type="parTrans" cxnId="{F39DDC02-4382-49EC-A672-0F61A9B8DDDA}">
      <dgm:prSet/>
      <dgm:spPr/>
      <dgm:t>
        <a:bodyPr/>
        <a:lstStyle/>
        <a:p>
          <a:endParaRPr lang="zh-CN" altLang="en-US">
            <a:latin typeface="微软雅黑" panose="020B0503020204020204" pitchFamily="34" charset="-122"/>
            <a:ea typeface="微软雅黑" panose="020B0503020204020204" pitchFamily="34" charset="-122"/>
          </a:endParaRPr>
        </a:p>
      </dgm:t>
    </dgm:pt>
    <dgm:pt modelId="{C0AB5080-C4AF-4E73-89FC-58C367F3BF5B}" type="sibTrans" cxnId="{F39DDC02-4382-49EC-A672-0F61A9B8DDDA}">
      <dgm:prSet/>
      <dgm:spPr/>
      <dgm:t>
        <a:bodyPr/>
        <a:lstStyle/>
        <a:p>
          <a:endParaRPr lang="zh-CN" altLang="en-US">
            <a:latin typeface="微软雅黑" panose="020B0503020204020204" pitchFamily="34" charset="-122"/>
            <a:ea typeface="微软雅黑" panose="020B0503020204020204" pitchFamily="34" charset="-122"/>
          </a:endParaRPr>
        </a:p>
      </dgm:t>
    </dgm:pt>
    <dgm:pt modelId="{1FCCC921-7149-4D77-B61E-8782C5CF351D}">
      <dgm:prSet phldrT="[文本]" custT="1"/>
      <dgm:spPr>
        <a:solidFill>
          <a:schemeClr val="accent5">
            <a:lumMod val="75000"/>
          </a:schemeClr>
        </a:solidFill>
        <a:ln>
          <a:solidFill>
            <a:schemeClr val="accent5">
              <a:lumMod val="75000"/>
            </a:schemeClr>
          </a:solidFill>
        </a:ln>
      </dgm:spPr>
      <dgm:t>
        <a:bodyPr/>
        <a:lstStyle/>
        <a:p>
          <a:r>
            <a:rPr lang="zh-CN" altLang="en-US" sz="2400" b="1" dirty="0" smtClean="0">
              <a:latin typeface="微软雅黑" panose="020B0503020204020204" pitchFamily="34" charset="-122"/>
              <a:ea typeface="微软雅黑" panose="020B0503020204020204" pitchFamily="34" charset="-122"/>
            </a:rPr>
            <a:t>互联网</a:t>
          </a:r>
          <a:endParaRPr lang="zh-CN" altLang="en-US" sz="2400" b="1" dirty="0">
            <a:latin typeface="微软雅黑" panose="020B0503020204020204" pitchFamily="34" charset="-122"/>
            <a:ea typeface="微软雅黑" panose="020B0503020204020204" pitchFamily="34" charset="-122"/>
          </a:endParaRPr>
        </a:p>
      </dgm:t>
    </dgm:pt>
    <dgm:pt modelId="{8A1EB325-8EE8-4063-9EBF-6211B23B7436}" type="parTrans" cxnId="{DC781F14-D249-4DB1-8147-44339378098B}">
      <dgm:prSet/>
      <dgm:spPr/>
      <dgm:t>
        <a:bodyPr/>
        <a:lstStyle/>
        <a:p>
          <a:endParaRPr lang="zh-CN" altLang="en-US">
            <a:latin typeface="微软雅黑" panose="020B0503020204020204" pitchFamily="34" charset="-122"/>
            <a:ea typeface="微软雅黑" panose="020B0503020204020204" pitchFamily="34" charset="-122"/>
          </a:endParaRPr>
        </a:p>
      </dgm:t>
    </dgm:pt>
    <dgm:pt modelId="{B89A02FA-746F-4522-A985-4DDCA93E3C9E}" type="sibTrans" cxnId="{DC781F14-D249-4DB1-8147-44339378098B}">
      <dgm:prSet/>
      <dgm:spPr/>
      <dgm:t>
        <a:bodyPr/>
        <a:lstStyle/>
        <a:p>
          <a:endParaRPr lang="zh-CN" altLang="en-US">
            <a:latin typeface="微软雅黑" panose="020B0503020204020204" pitchFamily="34" charset="-122"/>
            <a:ea typeface="微软雅黑" panose="020B0503020204020204" pitchFamily="34" charset="-122"/>
          </a:endParaRPr>
        </a:p>
      </dgm:t>
    </dgm:pt>
    <dgm:pt modelId="{79425213-95B3-453F-BB30-6882CC5B83F7}" type="pres">
      <dgm:prSet presAssocID="{65EC5510-E39F-4134-A804-98CC0778A848}" presName="Name0" presStyleCnt="0">
        <dgm:presLayoutVars>
          <dgm:dir/>
          <dgm:animLvl val="lvl"/>
          <dgm:resizeHandles val="exact"/>
        </dgm:presLayoutVars>
      </dgm:prSet>
      <dgm:spPr/>
      <dgm:t>
        <a:bodyPr/>
        <a:lstStyle/>
        <a:p>
          <a:endParaRPr lang="zh-CN" altLang="en-US"/>
        </a:p>
      </dgm:t>
    </dgm:pt>
    <dgm:pt modelId="{505150C7-BCF3-4F6C-8CE0-BFBE8B20DAA3}" type="pres">
      <dgm:prSet presAssocID="{46A6BE0E-EAF5-4AD9-B31E-60C71774B2F8}" presName="composite" presStyleCnt="0"/>
      <dgm:spPr/>
    </dgm:pt>
    <dgm:pt modelId="{BFFCEEEF-E4AE-4102-9C64-41E86DDBA0B3}" type="pres">
      <dgm:prSet presAssocID="{46A6BE0E-EAF5-4AD9-B31E-60C71774B2F8}" presName="parTx" presStyleLbl="alignNode1" presStyleIdx="0" presStyleCnt="4">
        <dgm:presLayoutVars>
          <dgm:chMax val="0"/>
          <dgm:chPref val="0"/>
          <dgm:bulletEnabled val="1"/>
        </dgm:presLayoutVars>
      </dgm:prSet>
      <dgm:spPr/>
      <dgm:t>
        <a:bodyPr/>
        <a:lstStyle/>
        <a:p>
          <a:endParaRPr lang="zh-CN" altLang="en-US"/>
        </a:p>
      </dgm:t>
    </dgm:pt>
    <dgm:pt modelId="{7A4B73A6-2A97-4D3C-BAAB-D3FEFD16DCB5}" type="pres">
      <dgm:prSet presAssocID="{46A6BE0E-EAF5-4AD9-B31E-60C71774B2F8}" presName="desTx" presStyleLbl="alignAccFollowNode1" presStyleIdx="0" presStyleCnt="4">
        <dgm:presLayoutVars>
          <dgm:bulletEnabled val="1"/>
        </dgm:presLayoutVars>
      </dgm:prSet>
      <dgm:spPr/>
      <dgm:t>
        <a:bodyPr/>
        <a:lstStyle/>
        <a:p>
          <a:endParaRPr lang="zh-CN" altLang="en-US"/>
        </a:p>
      </dgm:t>
    </dgm:pt>
    <dgm:pt modelId="{89D5DF91-7C33-4766-BC8A-C4A5D8085487}" type="pres">
      <dgm:prSet presAssocID="{EBACD935-4339-442B-8A6E-250242F35775}" presName="space" presStyleCnt="0"/>
      <dgm:spPr/>
    </dgm:pt>
    <dgm:pt modelId="{AFBC10D1-A87A-40BD-8064-F552E4AAEEA4}" type="pres">
      <dgm:prSet presAssocID="{AF36CDE7-88E0-4E74-BA25-E878ADFB5B81}" presName="composite" presStyleCnt="0"/>
      <dgm:spPr/>
    </dgm:pt>
    <dgm:pt modelId="{D12A49D7-9132-4C26-A5FC-00361F15FD97}" type="pres">
      <dgm:prSet presAssocID="{AF36CDE7-88E0-4E74-BA25-E878ADFB5B81}" presName="parTx" presStyleLbl="alignNode1" presStyleIdx="1" presStyleCnt="4">
        <dgm:presLayoutVars>
          <dgm:chMax val="0"/>
          <dgm:chPref val="0"/>
          <dgm:bulletEnabled val="1"/>
        </dgm:presLayoutVars>
      </dgm:prSet>
      <dgm:spPr/>
      <dgm:t>
        <a:bodyPr/>
        <a:lstStyle/>
        <a:p>
          <a:endParaRPr lang="zh-CN" altLang="en-US"/>
        </a:p>
      </dgm:t>
    </dgm:pt>
    <dgm:pt modelId="{DE4E3FDE-5A16-4B53-8FEB-9B0FB857E579}" type="pres">
      <dgm:prSet presAssocID="{AF36CDE7-88E0-4E74-BA25-E878ADFB5B81}" presName="desTx" presStyleLbl="alignAccFollowNode1" presStyleIdx="1" presStyleCnt="4">
        <dgm:presLayoutVars>
          <dgm:bulletEnabled val="1"/>
        </dgm:presLayoutVars>
      </dgm:prSet>
      <dgm:spPr/>
    </dgm:pt>
    <dgm:pt modelId="{5AD014B0-E792-4A12-97B5-74D25C78730F}" type="pres">
      <dgm:prSet presAssocID="{C2AED0E1-77B8-4920-8DD0-E5C971771295}" presName="space" presStyleCnt="0"/>
      <dgm:spPr/>
    </dgm:pt>
    <dgm:pt modelId="{2148E55D-9CE8-43A8-B39E-893DE5E402C3}" type="pres">
      <dgm:prSet presAssocID="{B1222BBF-48F5-4CC1-9FE4-41505AD85818}" presName="composite" presStyleCnt="0"/>
      <dgm:spPr/>
    </dgm:pt>
    <dgm:pt modelId="{B993A143-ECC6-4F7B-8A11-8E481B36AF91}" type="pres">
      <dgm:prSet presAssocID="{B1222BBF-48F5-4CC1-9FE4-41505AD85818}" presName="parTx" presStyleLbl="alignNode1" presStyleIdx="2" presStyleCnt="4">
        <dgm:presLayoutVars>
          <dgm:chMax val="0"/>
          <dgm:chPref val="0"/>
          <dgm:bulletEnabled val="1"/>
        </dgm:presLayoutVars>
      </dgm:prSet>
      <dgm:spPr/>
      <dgm:t>
        <a:bodyPr/>
        <a:lstStyle/>
        <a:p>
          <a:endParaRPr lang="zh-CN" altLang="en-US"/>
        </a:p>
      </dgm:t>
    </dgm:pt>
    <dgm:pt modelId="{0B0F99AB-4ADF-4FB8-BF7F-D7CEAEDFBF17}" type="pres">
      <dgm:prSet presAssocID="{B1222BBF-48F5-4CC1-9FE4-41505AD85818}" presName="desTx" presStyleLbl="alignAccFollowNode1" presStyleIdx="2" presStyleCnt="4">
        <dgm:presLayoutVars>
          <dgm:bulletEnabled val="1"/>
        </dgm:presLayoutVars>
      </dgm:prSet>
      <dgm:spPr/>
    </dgm:pt>
    <dgm:pt modelId="{5B803DE1-A945-4AF7-8FFD-D06C8A86C825}" type="pres">
      <dgm:prSet presAssocID="{C0AB5080-C4AF-4E73-89FC-58C367F3BF5B}" presName="space" presStyleCnt="0"/>
      <dgm:spPr/>
    </dgm:pt>
    <dgm:pt modelId="{D6523F7A-B3C7-4FCF-9D81-CCFC7C2DA9BC}" type="pres">
      <dgm:prSet presAssocID="{1FCCC921-7149-4D77-B61E-8782C5CF351D}" presName="composite" presStyleCnt="0"/>
      <dgm:spPr/>
    </dgm:pt>
    <dgm:pt modelId="{E31434B7-5417-486E-BACF-494414888F66}" type="pres">
      <dgm:prSet presAssocID="{1FCCC921-7149-4D77-B61E-8782C5CF351D}" presName="parTx" presStyleLbl="alignNode1" presStyleIdx="3" presStyleCnt="4">
        <dgm:presLayoutVars>
          <dgm:chMax val="0"/>
          <dgm:chPref val="0"/>
          <dgm:bulletEnabled val="1"/>
        </dgm:presLayoutVars>
      </dgm:prSet>
      <dgm:spPr/>
      <dgm:t>
        <a:bodyPr/>
        <a:lstStyle/>
        <a:p>
          <a:endParaRPr lang="zh-CN" altLang="en-US"/>
        </a:p>
      </dgm:t>
    </dgm:pt>
    <dgm:pt modelId="{15BD75A6-90C4-4E2D-B433-83F967D073D4}" type="pres">
      <dgm:prSet presAssocID="{1FCCC921-7149-4D77-B61E-8782C5CF351D}" presName="desTx" presStyleLbl="alignAccFollowNode1" presStyleIdx="3" presStyleCnt="4">
        <dgm:presLayoutVars>
          <dgm:bulletEnabled val="1"/>
        </dgm:presLayoutVars>
      </dgm:prSet>
      <dgm:spPr/>
    </dgm:pt>
  </dgm:ptLst>
  <dgm:cxnLst>
    <dgm:cxn modelId="{4920C275-AF07-47CB-8228-47C201D67F59}" type="presOf" srcId="{1FCCC921-7149-4D77-B61E-8782C5CF351D}" destId="{E31434B7-5417-486E-BACF-494414888F66}" srcOrd="0" destOrd="0" presId="urn:microsoft.com/office/officeart/2005/8/layout/hList1"/>
    <dgm:cxn modelId="{F55ABC48-B897-4B0E-BF29-46D5823973FD}" type="presOf" srcId="{46A6BE0E-EAF5-4AD9-B31E-60C71774B2F8}" destId="{BFFCEEEF-E4AE-4102-9C64-41E86DDBA0B3}" srcOrd="0" destOrd="0" presId="urn:microsoft.com/office/officeart/2005/8/layout/hList1"/>
    <dgm:cxn modelId="{DA9F2EEA-AB79-49A9-B14E-3018CE4236D7}" type="presOf" srcId="{AF36CDE7-88E0-4E74-BA25-E878ADFB5B81}" destId="{D12A49D7-9132-4C26-A5FC-00361F15FD97}" srcOrd="0" destOrd="0" presId="urn:microsoft.com/office/officeart/2005/8/layout/hList1"/>
    <dgm:cxn modelId="{AD4CBFD4-22EF-43DA-AA2C-52A25E5850D3}" srcId="{65EC5510-E39F-4134-A804-98CC0778A848}" destId="{AF36CDE7-88E0-4E74-BA25-E878ADFB5B81}" srcOrd="1" destOrd="0" parTransId="{326F873F-282F-4996-A4F2-3492F36E792D}" sibTransId="{C2AED0E1-77B8-4920-8DD0-E5C971771295}"/>
    <dgm:cxn modelId="{F39DDC02-4382-49EC-A672-0F61A9B8DDDA}" srcId="{65EC5510-E39F-4134-A804-98CC0778A848}" destId="{B1222BBF-48F5-4CC1-9FE4-41505AD85818}" srcOrd="2" destOrd="0" parTransId="{89B692F7-E131-4811-A2D9-4A67F827928C}" sibTransId="{C0AB5080-C4AF-4E73-89FC-58C367F3BF5B}"/>
    <dgm:cxn modelId="{DC781F14-D249-4DB1-8147-44339378098B}" srcId="{65EC5510-E39F-4134-A804-98CC0778A848}" destId="{1FCCC921-7149-4D77-B61E-8782C5CF351D}" srcOrd="3" destOrd="0" parTransId="{8A1EB325-8EE8-4063-9EBF-6211B23B7436}" sibTransId="{B89A02FA-746F-4522-A985-4DDCA93E3C9E}"/>
    <dgm:cxn modelId="{E8EE1199-2198-405D-A89A-20897C9752BE}" type="presOf" srcId="{65EC5510-E39F-4134-A804-98CC0778A848}" destId="{79425213-95B3-453F-BB30-6882CC5B83F7}" srcOrd="0" destOrd="0" presId="urn:microsoft.com/office/officeart/2005/8/layout/hList1"/>
    <dgm:cxn modelId="{0CFEB080-ADDD-49C7-844A-35E93F8050BC}" srcId="{65EC5510-E39F-4134-A804-98CC0778A848}" destId="{46A6BE0E-EAF5-4AD9-B31E-60C71774B2F8}" srcOrd="0" destOrd="0" parTransId="{E7996FA1-8251-4132-8BBE-6E1BE44E1188}" sibTransId="{EBACD935-4339-442B-8A6E-250242F35775}"/>
    <dgm:cxn modelId="{F13A51C7-0DB4-4950-BBF5-7CAB75B8C664}" type="presOf" srcId="{B1222BBF-48F5-4CC1-9FE4-41505AD85818}" destId="{B993A143-ECC6-4F7B-8A11-8E481B36AF91}" srcOrd="0" destOrd="0" presId="urn:microsoft.com/office/officeart/2005/8/layout/hList1"/>
    <dgm:cxn modelId="{20D63C21-983F-40D6-B1BF-0637E313756B}" type="presParOf" srcId="{79425213-95B3-453F-BB30-6882CC5B83F7}" destId="{505150C7-BCF3-4F6C-8CE0-BFBE8B20DAA3}" srcOrd="0" destOrd="0" presId="urn:microsoft.com/office/officeart/2005/8/layout/hList1"/>
    <dgm:cxn modelId="{105994B1-5F92-4D3C-920A-83CFC1207721}" type="presParOf" srcId="{505150C7-BCF3-4F6C-8CE0-BFBE8B20DAA3}" destId="{BFFCEEEF-E4AE-4102-9C64-41E86DDBA0B3}" srcOrd="0" destOrd="0" presId="urn:microsoft.com/office/officeart/2005/8/layout/hList1"/>
    <dgm:cxn modelId="{6DFCA689-C76C-4E50-BD38-FCC04F7BEB28}" type="presParOf" srcId="{505150C7-BCF3-4F6C-8CE0-BFBE8B20DAA3}" destId="{7A4B73A6-2A97-4D3C-BAAB-D3FEFD16DCB5}" srcOrd="1" destOrd="0" presId="urn:microsoft.com/office/officeart/2005/8/layout/hList1"/>
    <dgm:cxn modelId="{276901F1-1C05-417A-8ABC-AF8C0F035930}" type="presParOf" srcId="{79425213-95B3-453F-BB30-6882CC5B83F7}" destId="{89D5DF91-7C33-4766-BC8A-C4A5D8085487}" srcOrd="1" destOrd="0" presId="urn:microsoft.com/office/officeart/2005/8/layout/hList1"/>
    <dgm:cxn modelId="{4184F3B6-4568-49D4-83FA-F4858CC83E99}" type="presParOf" srcId="{79425213-95B3-453F-BB30-6882CC5B83F7}" destId="{AFBC10D1-A87A-40BD-8064-F552E4AAEEA4}" srcOrd="2" destOrd="0" presId="urn:microsoft.com/office/officeart/2005/8/layout/hList1"/>
    <dgm:cxn modelId="{3C052FC8-C833-4513-93DB-68C07AE517C8}" type="presParOf" srcId="{AFBC10D1-A87A-40BD-8064-F552E4AAEEA4}" destId="{D12A49D7-9132-4C26-A5FC-00361F15FD97}" srcOrd="0" destOrd="0" presId="urn:microsoft.com/office/officeart/2005/8/layout/hList1"/>
    <dgm:cxn modelId="{81D70DD4-20DB-4C95-9636-FF1AB5544D8F}" type="presParOf" srcId="{AFBC10D1-A87A-40BD-8064-F552E4AAEEA4}" destId="{DE4E3FDE-5A16-4B53-8FEB-9B0FB857E579}" srcOrd="1" destOrd="0" presId="urn:microsoft.com/office/officeart/2005/8/layout/hList1"/>
    <dgm:cxn modelId="{CA330BD1-3BA5-48D8-89AF-122E14665D36}" type="presParOf" srcId="{79425213-95B3-453F-BB30-6882CC5B83F7}" destId="{5AD014B0-E792-4A12-97B5-74D25C78730F}" srcOrd="3" destOrd="0" presId="urn:microsoft.com/office/officeart/2005/8/layout/hList1"/>
    <dgm:cxn modelId="{89CFFD3F-E916-4E2B-B4CD-E9A6A9577EA7}" type="presParOf" srcId="{79425213-95B3-453F-BB30-6882CC5B83F7}" destId="{2148E55D-9CE8-43A8-B39E-893DE5E402C3}" srcOrd="4" destOrd="0" presId="urn:microsoft.com/office/officeart/2005/8/layout/hList1"/>
    <dgm:cxn modelId="{1C9F4520-39A6-41C9-ABEA-F2CB33EEC77B}" type="presParOf" srcId="{2148E55D-9CE8-43A8-B39E-893DE5E402C3}" destId="{B993A143-ECC6-4F7B-8A11-8E481B36AF91}" srcOrd="0" destOrd="0" presId="urn:microsoft.com/office/officeart/2005/8/layout/hList1"/>
    <dgm:cxn modelId="{20FDB47E-7A4E-4899-BB98-C8654A8472D9}" type="presParOf" srcId="{2148E55D-9CE8-43A8-B39E-893DE5E402C3}" destId="{0B0F99AB-4ADF-4FB8-BF7F-D7CEAEDFBF17}" srcOrd="1" destOrd="0" presId="urn:microsoft.com/office/officeart/2005/8/layout/hList1"/>
    <dgm:cxn modelId="{0A697FA9-C2CA-4A2C-B256-7458F2E4DFD0}" type="presParOf" srcId="{79425213-95B3-453F-BB30-6882CC5B83F7}" destId="{5B803DE1-A945-4AF7-8FFD-D06C8A86C825}" srcOrd="5" destOrd="0" presId="urn:microsoft.com/office/officeart/2005/8/layout/hList1"/>
    <dgm:cxn modelId="{F0615F38-CFE7-4CD1-80F4-423E2E01DF16}" type="presParOf" srcId="{79425213-95B3-453F-BB30-6882CC5B83F7}" destId="{D6523F7A-B3C7-4FCF-9D81-CCFC7C2DA9BC}" srcOrd="6" destOrd="0" presId="urn:microsoft.com/office/officeart/2005/8/layout/hList1"/>
    <dgm:cxn modelId="{D3FA45EC-4CA5-4EA4-88D1-6098C4746212}" type="presParOf" srcId="{D6523F7A-B3C7-4FCF-9D81-CCFC7C2DA9BC}" destId="{E31434B7-5417-486E-BACF-494414888F66}" srcOrd="0" destOrd="0" presId="urn:microsoft.com/office/officeart/2005/8/layout/hList1"/>
    <dgm:cxn modelId="{C34C9CA1-A51B-446A-9B5F-E8758737A283}" type="presParOf" srcId="{D6523F7A-B3C7-4FCF-9D81-CCFC7C2DA9BC}" destId="{15BD75A6-90C4-4E2D-B433-83F967D073D4}" srcOrd="1" destOrd="0" presId="urn:microsoft.com/office/officeart/2005/8/layout/hList1"/>
  </dgm:cxnLst>
  <dgm:bg/>
  <dgm:whole>
    <a:ln>
      <a:noFill/>
    </a:ln>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66CAF7-85D6-47C1-9282-BFDD4AFDACCF}" type="doc">
      <dgm:prSet loTypeId="urn:microsoft.com/office/officeart/2005/8/layout/radial1" loCatId="relationship" qsTypeId="urn:microsoft.com/office/officeart/2005/8/quickstyle/simple1" qsCatId="simple" csTypeId="urn:microsoft.com/office/officeart/2005/8/colors/colorful3" csCatId="colorful" phldr="1"/>
      <dgm:spPr/>
      <dgm:t>
        <a:bodyPr/>
        <a:lstStyle/>
        <a:p>
          <a:endParaRPr lang="zh-CN" altLang="en-US"/>
        </a:p>
      </dgm:t>
    </dgm:pt>
    <dgm:pt modelId="{AAF307A3-EAE0-4A13-922E-F2AA9841DCBB}">
      <dgm:prSet phldrT="[文本]" custT="1"/>
      <dgm:spPr>
        <a:solidFill>
          <a:srgbClr val="00B050"/>
        </a:solidFill>
      </dgm:spPr>
      <dgm:t>
        <a:bodyPr/>
        <a:lstStyle/>
        <a:p>
          <a:pPr>
            <a:lnSpc>
              <a:spcPct val="100000"/>
            </a:lnSpc>
            <a:spcAft>
              <a:spcPts val="0"/>
            </a:spcAft>
          </a:pPr>
          <a:r>
            <a:rPr lang="en-US" altLang="zh-CN" sz="1800" b="1" dirty="0" smtClean="0">
              <a:solidFill>
                <a:schemeClr val="bg1"/>
              </a:solidFill>
              <a:latin typeface="微软雅黑" panose="020B0503020204020204" pitchFamily="34" charset="-122"/>
              <a:ea typeface="微软雅黑" panose="020B0503020204020204" pitchFamily="34" charset="-122"/>
            </a:rPr>
            <a:t>PG</a:t>
          </a:r>
          <a:endParaRPr lang="zh-CN" altLang="en-US" sz="1800" b="1" dirty="0">
            <a:solidFill>
              <a:schemeClr val="bg1"/>
            </a:solidFill>
            <a:latin typeface="微软雅黑" panose="020B0503020204020204" pitchFamily="34" charset="-122"/>
            <a:ea typeface="微软雅黑" panose="020B0503020204020204" pitchFamily="34" charset="-122"/>
          </a:endParaRPr>
        </a:p>
      </dgm:t>
    </dgm:pt>
    <dgm:pt modelId="{1B23B412-0244-4D45-ABCC-C29FFE1232D3}" type="parTrans" cxnId="{67F77A7D-5E3C-4116-B005-A239F8F6AD50}">
      <dgm:prSet/>
      <dgm:spPr/>
      <dgm:t>
        <a:bodyPr/>
        <a:lstStyle/>
        <a:p>
          <a:endParaRPr lang="zh-CN" altLang="en-US">
            <a:solidFill>
              <a:schemeClr val="bg1"/>
            </a:solidFill>
          </a:endParaRPr>
        </a:p>
      </dgm:t>
    </dgm:pt>
    <dgm:pt modelId="{0602D61F-6B02-4E81-885D-450CE9F0C7A8}" type="sibTrans" cxnId="{67F77A7D-5E3C-4116-B005-A239F8F6AD50}">
      <dgm:prSet/>
      <dgm:spPr/>
      <dgm:t>
        <a:bodyPr/>
        <a:lstStyle/>
        <a:p>
          <a:endParaRPr lang="zh-CN" altLang="en-US">
            <a:solidFill>
              <a:schemeClr val="bg1"/>
            </a:solidFill>
          </a:endParaRPr>
        </a:p>
      </dgm:t>
    </dgm:pt>
    <dgm:pt modelId="{20598783-DAE8-4379-BE17-7AFA1AB66AB2}">
      <dgm:prSet phldrT="[文本]"/>
      <dgm:spPr>
        <a:solidFill>
          <a:schemeClr val="tx1">
            <a:lumMod val="85000"/>
            <a:lumOff val="15000"/>
          </a:schemeClr>
        </a:solidFill>
      </dgm:spPr>
      <dgm:t>
        <a:bodyPr/>
        <a:lstStyle/>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进程模型</a:t>
          </a:r>
          <a:endParaRPr lang="zh-CN" altLang="en-US" b="1" dirty="0">
            <a:solidFill>
              <a:schemeClr val="bg1"/>
            </a:solidFill>
            <a:latin typeface="微软雅黑" panose="020B0503020204020204" pitchFamily="34" charset="-122"/>
            <a:ea typeface="微软雅黑" panose="020B0503020204020204" pitchFamily="34" charset="-122"/>
          </a:endParaRPr>
        </a:p>
      </dgm:t>
    </dgm:pt>
    <dgm:pt modelId="{91B6C1FF-316C-46C8-9EBE-4A8080334D0C}" type="parTrans" cxnId="{3984F528-6718-4E71-B0E0-91EEC3A503D9}">
      <dgm:prSet/>
      <dgm:spPr/>
      <dgm:t>
        <a:bodyPr/>
        <a:lstStyle/>
        <a:p>
          <a:endParaRPr lang="zh-CN" altLang="en-US">
            <a:solidFill>
              <a:schemeClr val="bg1"/>
            </a:solidFill>
          </a:endParaRPr>
        </a:p>
      </dgm:t>
    </dgm:pt>
    <dgm:pt modelId="{EC02DB60-61B4-4874-BAC0-AEF31D9E1E16}" type="sibTrans" cxnId="{3984F528-6718-4E71-B0E0-91EEC3A503D9}">
      <dgm:prSet/>
      <dgm:spPr/>
      <dgm:t>
        <a:bodyPr/>
        <a:lstStyle/>
        <a:p>
          <a:endParaRPr lang="zh-CN" altLang="en-US">
            <a:solidFill>
              <a:schemeClr val="bg1"/>
            </a:solidFill>
          </a:endParaRPr>
        </a:p>
      </dgm:t>
    </dgm:pt>
    <dgm:pt modelId="{401763D4-C258-48BF-B687-4A9768DB1829}">
      <dgm:prSet phldrT="[文本]"/>
      <dgm:spPr>
        <a:solidFill>
          <a:srgbClr val="FF0000"/>
        </a:solidFill>
      </dgm:spPr>
      <dgm:t>
        <a:bodyPr/>
        <a:lstStyle/>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稳定</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可靠</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安全</a:t>
          </a:r>
          <a:endParaRPr lang="en-US" altLang="zh-CN" b="1" dirty="0" smtClean="0">
            <a:solidFill>
              <a:schemeClr val="bg1"/>
            </a:solidFill>
            <a:latin typeface="微软雅黑" panose="020B0503020204020204" pitchFamily="34" charset="-122"/>
            <a:ea typeface="微软雅黑" panose="020B0503020204020204" pitchFamily="34" charset="-122"/>
          </a:endParaRPr>
        </a:p>
      </dgm:t>
    </dgm:pt>
    <dgm:pt modelId="{E64D6E24-4D74-4E72-972D-898C761A5573}" type="parTrans" cxnId="{E2021FF2-9886-4685-9848-54DFFD595907}">
      <dgm:prSet/>
      <dgm:spPr/>
      <dgm:t>
        <a:bodyPr/>
        <a:lstStyle/>
        <a:p>
          <a:endParaRPr lang="zh-CN" altLang="en-US">
            <a:solidFill>
              <a:schemeClr val="bg1"/>
            </a:solidFill>
          </a:endParaRPr>
        </a:p>
      </dgm:t>
    </dgm:pt>
    <dgm:pt modelId="{B3207126-79E9-46B7-91AE-9817A464A6D4}" type="sibTrans" cxnId="{E2021FF2-9886-4685-9848-54DFFD595907}">
      <dgm:prSet/>
      <dgm:spPr/>
      <dgm:t>
        <a:bodyPr/>
        <a:lstStyle/>
        <a:p>
          <a:endParaRPr lang="zh-CN" altLang="en-US">
            <a:solidFill>
              <a:schemeClr val="bg1"/>
            </a:solidFill>
          </a:endParaRPr>
        </a:p>
      </dgm:t>
    </dgm:pt>
    <dgm:pt modelId="{4045BC8C-DDA0-45C7-B890-576099E717AC}">
      <dgm:prSet phldrT="[文本]"/>
      <dgm:spPr>
        <a:solidFill>
          <a:schemeClr val="accent6">
            <a:lumMod val="75000"/>
          </a:schemeClr>
        </a:solidFill>
      </dgm:spPr>
      <dgm:t>
        <a:bodyPr/>
        <a:lstStyle/>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单机大实例</a:t>
          </a:r>
          <a:endParaRPr lang="zh-CN" altLang="en-US" b="1" dirty="0">
            <a:solidFill>
              <a:schemeClr val="bg1"/>
            </a:solidFill>
            <a:latin typeface="微软雅黑" panose="020B0503020204020204" pitchFamily="34" charset="-122"/>
            <a:ea typeface="微软雅黑" panose="020B0503020204020204" pitchFamily="34" charset="-122"/>
          </a:endParaRPr>
        </a:p>
      </dgm:t>
    </dgm:pt>
    <dgm:pt modelId="{D75BA719-9B07-4967-9399-0DD4B1DEB791}" type="parTrans" cxnId="{49606340-8541-485A-B236-72FC05C19535}">
      <dgm:prSet/>
      <dgm:spPr/>
      <dgm:t>
        <a:bodyPr/>
        <a:lstStyle/>
        <a:p>
          <a:endParaRPr lang="zh-CN" altLang="en-US">
            <a:solidFill>
              <a:schemeClr val="bg1"/>
            </a:solidFill>
          </a:endParaRPr>
        </a:p>
      </dgm:t>
    </dgm:pt>
    <dgm:pt modelId="{C98F048C-A832-4D5B-BC4C-6E222190DE9F}" type="sibTrans" cxnId="{49606340-8541-485A-B236-72FC05C19535}">
      <dgm:prSet/>
      <dgm:spPr/>
      <dgm:t>
        <a:bodyPr/>
        <a:lstStyle/>
        <a:p>
          <a:endParaRPr lang="zh-CN" altLang="en-US">
            <a:solidFill>
              <a:schemeClr val="bg1"/>
            </a:solidFill>
          </a:endParaRPr>
        </a:p>
      </dgm:t>
    </dgm:pt>
    <dgm:pt modelId="{330EB6E1-62AD-4F6C-84F5-85172474716D}">
      <dgm:prSet phldrT="[文本]"/>
      <dgm:spPr/>
      <dgm:t>
        <a:bodyPr/>
        <a:lstStyle/>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复杂</a:t>
          </a:r>
          <a:r>
            <a:rPr lang="en-US" altLang="zh-CN" b="1" dirty="0" smtClean="0">
              <a:solidFill>
                <a:schemeClr val="bg1"/>
              </a:solidFill>
              <a:latin typeface="微软雅黑" panose="020B0503020204020204" pitchFamily="34" charset="-122"/>
              <a:ea typeface="微软雅黑" panose="020B0503020204020204" pitchFamily="34" charset="-122"/>
            </a:rPr>
            <a:t>SQL</a:t>
          </a:r>
        </a:p>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支持</a:t>
          </a:r>
          <a:endParaRPr lang="zh-CN" altLang="en-US" b="1" dirty="0">
            <a:solidFill>
              <a:schemeClr val="bg1"/>
            </a:solidFill>
            <a:latin typeface="微软雅黑" panose="020B0503020204020204" pitchFamily="34" charset="-122"/>
            <a:ea typeface="微软雅黑" panose="020B0503020204020204" pitchFamily="34" charset="-122"/>
          </a:endParaRPr>
        </a:p>
      </dgm:t>
    </dgm:pt>
    <dgm:pt modelId="{4E4AFF33-74D0-4F91-8580-07E06F095F63}" type="parTrans" cxnId="{097267F8-EB8F-45AF-A2C0-659BB2DE4A9D}">
      <dgm:prSet/>
      <dgm:spPr/>
      <dgm:t>
        <a:bodyPr/>
        <a:lstStyle/>
        <a:p>
          <a:endParaRPr lang="zh-CN" altLang="en-US">
            <a:solidFill>
              <a:schemeClr val="bg1"/>
            </a:solidFill>
          </a:endParaRPr>
        </a:p>
      </dgm:t>
    </dgm:pt>
    <dgm:pt modelId="{D85BC9D3-32E4-40D9-883C-B5A0DE2DB454}" type="sibTrans" cxnId="{097267F8-EB8F-45AF-A2C0-659BB2DE4A9D}">
      <dgm:prSet/>
      <dgm:spPr/>
      <dgm:t>
        <a:bodyPr/>
        <a:lstStyle/>
        <a:p>
          <a:endParaRPr lang="zh-CN" altLang="en-US">
            <a:solidFill>
              <a:schemeClr val="bg1"/>
            </a:solidFill>
          </a:endParaRPr>
        </a:p>
      </dgm:t>
    </dgm:pt>
    <dgm:pt modelId="{0A56FDCB-6D91-4146-9C15-2B9E31F06EB5}">
      <dgm:prSet phldrT="[文本]"/>
      <dgm:spPr>
        <a:solidFill>
          <a:srgbClr val="FFC000"/>
        </a:solidFill>
      </dgm:spPr>
      <dgm:t>
        <a:bodyPr/>
        <a:lstStyle/>
        <a:p>
          <a:pPr>
            <a:lnSpc>
              <a:spcPct val="100000"/>
            </a:lnSpc>
            <a:spcAft>
              <a:spcPts val="0"/>
            </a:spcAft>
          </a:pPr>
          <a:r>
            <a:rPr lang="zh-CN" altLang="en-US" b="1" dirty="0">
              <a:solidFill>
                <a:schemeClr val="bg1"/>
              </a:solidFill>
              <a:latin typeface="微软雅黑" panose="020B0503020204020204" pitchFamily="34" charset="-122"/>
              <a:ea typeface="微软雅黑" panose="020B0503020204020204" pitchFamily="34" charset="-122"/>
            </a:rPr>
            <a:t>与</a:t>
          </a:r>
          <a:r>
            <a:rPr lang="en-US" altLang="zh-CN" b="1" dirty="0">
              <a:solidFill>
                <a:schemeClr val="bg1"/>
              </a:solidFill>
              <a:latin typeface="微软雅黑" panose="020B0503020204020204" pitchFamily="34" charset="-122"/>
              <a:ea typeface="微软雅黑" panose="020B0503020204020204" pitchFamily="34" charset="-122"/>
            </a:rPr>
            <a:t>Oracle</a:t>
          </a:r>
          <a:r>
            <a:rPr lang="zh-CN" altLang="en-US" b="1" dirty="0">
              <a:solidFill>
                <a:schemeClr val="bg1"/>
              </a:solidFill>
              <a:latin typeface="微软雅黑" panose="020B0503020204020204" pitchFamily="34" charset="-122"/>
              <a:ea typeface="微软雅黑" panose="020B0503020204020204" pitchFamily="34" charset="-122"/>
            </a:rPr>
            <a:t>功能匹配度高</a:t>
          </a:r>
        </a:p>
      </dgm:t>
    </dgm:pt>
    <dgm:pt modelId="{21371590-AFDD-45BC-BEDF-167DC707271A}" type="parTrans" cxnId="{5C11D4A3-580C-429A-8DDE-EB8A09C78DF8}">
      <dgm:prSet/>
      <dgm:spPr/>
      <dgm:t>
        <a:bodyPr/>
        <a:lstStyle/>
        <a:p>
          <a:endParaRPr lang="zh-CN" altLang="en-US">
            <a:solidFill>
              <a:schemeClr val="bg1"/>
            </a:solidFill>
          </a:endParaRPr>
        </a:p>
      </dgm:t>
    </dgm:pt>
    <dgm:pt modelId="{05054465-280F-4903-9896-23CE75082126}" type="sibTrans" cxnId="{5C11D4A3-580C-429A-8DDE-EB8A09C78DF8}">
      <dgm:prSet/>
      <dgm:spPr/>
      <dgm:t>
        <a:bodyPr/>
        <a:lstStyle/>
        <a:p>
          <a:endParaRPr lang="zh-CN" altLang="en-US">
            <a:solidFill>
              <a:schemeClr val="bg1"/>
            </a:solidFill>
          </a:endParaRPr>
        </a:p>
      </dgm:t>
    </dgm:pt>
    <dgm:pt modelId="{2ADFADFA-0262-48D4-94A3-2C76A379AE03}">
      <dgm:prSet phldrT="[文本]"/>
      <dgm:spPr>
        <a:solidFill>
          <a:srgbClr val="214B79"/>
        </a:solidFill>
      </dgm:spPr>
      <dgm:t>
        <a:bodyPr/>
        <a:lstStyle/>
        <a:p>
          <a:pPr>
            <a:lnSpc>
              <a:spcPct val="100000"/>
            </a:lnSpc>
            <a:spcAft>
              <a:spcPts val="0"/>
            </a:spcAft>
          </a:pPr>
          <a:r>
            <a:rPr lang="zh-CN" altLang="en-US" b="1" dirty="0">
              <a:solidFill>
                <a:schemeClr val="bg1"/>
              </a:solidFill>
              <a:latin typeface="微软雅黑" panose="020B0503020204020204" pitchFamily="34" charset="-122"/>
              <a:ea typeface="微软雅黑" panose="020B0503020204020204" pitchFamily="34" charset="-122"/>
            </a:rPr>
            <a:t>完善</a:t>
          </a:r>
          <a:r>
            <a:rPr lang="zh-CN" altLang="en-US" b="1" dirty="0" smtClean="0">
              <a:solidFill>
                <a:schemeClr val="bg1"/>
              </a:solidFill>
              <a:latin typeface="微软雅黑" panose="020B0503020204020204" pitchFamily="34" charset="-122"/>
              <a:ea typeface="微软雅黑" panose="020B0503020204020204" pitchFamily="34" charset="-122"/>
            </a:rPr>
            <a:t>成本</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优化</a:t>
          </a:r>
          <a:r>
            <a:rPr lang="zh-CN" altLang="en-US" b="1" dirty="0">
              <a:solidFill>
                <a:schemeClr val="bg1"/>
              </a:solidFill>
              <a:latin typeface="微软雅黑" panose="020B0503020204020204" pitchFamily="34" charset="-122"/>
              <a:ea typeface="微软雅黑" panose="020B0503020204020204" pitchFamily="34" charset="-122"/>
            </a:rPr>
            <a:t>器</a:t>
          </a:r>
        </a:p>
      </dgm:t>
    </dgm:pt>
    <dgm:pt modelId="{24BC71A6-5B7E-4373-AA3A-BC6F86E3BB86}" type="parTrans" cxnId="{602CD2FD-7C26-42C4-A6D1-6C7B8D667D05}">
      <dgm:prSet/>
      <dgm:spPr/>
      <dgm:t>
        <a:bodyPr/>
        <a:lstStyle/>
        <a:p>
          <a:endParaRPr lang="zh-CN" altLang="en-US">
            <a:solidFill>
              <a:schemeClr val="bg1"/>
            </a:solidFill>
          </a:endParaRPr>
        </a:p>
      </dgm:t>
    </dgm:pt>
    <dgm:pt modelId="{DB568B57-578F-41D5-8CEF-B051B23DF851}" type="sibTrans" cxnId="{602CD2FD-7C26-42C4-A6D1-6C7B8D667D05}">
      <dgm:prSet/>
      <dgm:spPr/>
      <dgm:t>
        <a:bodyPr/>
        <a:lstStyle/>
        <a:p>
          <a:endParaRPr lang="zh-CN" altLang="en-US">
            <a:solidFill>
              <a:schemeClr val="bg1"/>
            </a:solidFill>
          </a:endParaRPr>
        </a:p>
      </dgm:t>
    </dgm:pt>
    <dgm:pt modelId="{CD6CB420-C0EC-D141-851C-615A66263CB7}">
      <dgm:prSet phldrT="[文本]"/>
      <dgm:spPr/>
      <dgm:t>
        <a:bodyPr/>
        <a:lstStyle/>
        <a:p>
          <a:pPr>
            <a:lnSpc>
              <a:spcPct val="100000"/>
            </a:lnSpc>
            <a:spcAft>
              <a:spcPts val="0"/>
            </a:spcAft>
          </a:pPr>
          <a:r>
            <a:rPr lang="zh-CN" altLang="en-US" b="1" dirty="0">
              <a:solidFill>
                <a:schemeClr val="bg1"/>
              </a:solidFill>
              <a:latin typeface="微软雅黑" panose="020B0503020204020204" pitchFamily="34" charset="-122"/>
              <a:ea typeface="微软雅黑" panose="020B0503020204020204" pitchFamily="34" charset="-122"/>
            </a:rPr>
            <a:t>主</a:t>
          </a:r>
          <a:r>
            <a:rPr lang="zh-CN" altLang="en-US" b="1" dirty="0" smtClean="0">
              <a:solidFill>
                <a:schemeClr val="bg1"/>
              </a:solidFill>
              <a:latin typeface="微软雅黑" panose="020B0503020204020204" pitchFamily="34" charset="-122"/>
              <a:ea typeface="微软雅黑" panose="020B0503020204020204" pitchFamily="34" charset="-122"/>
            </a:rPr>
            <a:t>备</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物理</a:t>
          </a:r>
          <a:endParaRPr lang="en-US" altLang="zh-CN" b="1" dirty="0" smtClean="0">
            <a:solidFill>
              <a:schemeClr val="bg1"/>
            </a:solidFill>
            <a:latin typeface="微软雅黑" panose="020B0503020204020204" pitchFamily="34" charset="-122"/>
            <a:ea typeface="微软雅黑" panose="020B0503020204020204" pitchFamily="34" charset="-122"/>
          </a:endParaRPr>
        </a:p>
        <a:p>
          <a:pPr>
            <a:lnSpc>
              <a:spcPct val="100000"/>
            </a:lnSpc>
            <a:spcAft>
              <a:spcPts val="0"/>
            </a:spcAft>
          </a:pPr>
          <a:r>
            <a:rPr lang="zh-CN" altLang="en-US" b="1" dirty="0" smtClean="0">
              <a:solidFill>
                <a:schemeClr val="bg1"/>
              </a:solidFill>
              <a:latin typeface="微软雅黑" panose="020B0503020204020204" pitchFamily="34" charset="-122"/>
              <a:ea typeface="微软雅黑" panose="020B0503020204020204" pitchFamily="34" charset="-122"/>
            </a:rPr>
            <a:t>复制</a:t>
          </a:r>
          <a:endParaRPr lang="zh-CN" altLang="en-US" b="1" dirty="0">
            <a:solidFill>
              <a:schemeClr val="bg1"/>
            </a:solidFill>
            <a:latin typeface="微软雅黑" panose="020B0503020204020204" pitchFamily="34" charset="-122"/>
            <a:ea typeface="微软雅黑" panose="020B0503020204020204" pitchFamily="34" charset="-122"/>
          </a:endParaRPr>
        </a:p>
      </dgm:t>
    </dgm:pt>
    <dgm:pt modelId="{11A5C2D6-AA20-744E-A8A6-D94C1F7C17BD}" type="parTrans" cxnId="{3B9F96AC-F169-B243-A547-4199833AE271}">
      <dgm:prSet/>
      <dgm:spPr/>
      <dgm:t>
        <a:bodyPr/>
        <a:lstStyle/>
        <a:p>
          <a:endParaRPr lang="zh-CN" altLang="en-US"/>
        </a:p>
      </dgm:t>
    </dgm:pt>
    <dgm:pt modelId="{683F0F62-4D91-ED40-826E-754FF440808D}" type="sibTrans" cxnId="{3B9F96AC-F169-B243-A547-4199833AE271}">
      <dgm:prSet/>
      <dgm:spPr/>
      <dgm:t>
        <a:bodyPr/>
        <a:lstStyle/>
        <a:p>
          <a:endParaRPr lang="zh-CN" altLang="en-US"/>
        </a:p>
      </dgm:t>
    </dgm:pt>
    <dgm:pt modelId="{A155316B-C1D8-4A75-A0C5-007336456878}" type="pres">
      <dgm:prSet presAssocID="{4166CAF7-85D6-47C1-9282-BFDD4AFDACCF}" presName="cycle" presStyleCnt="0">
        <dgm:presLayoutVars>
          <dgm:chMax val="1"/>
          <dgm:dir/>
          <dgm:animLvl val="ctr"/>
          <dgm:resizeHandles val="exact"/>
        </dgm:presLayoutVars>
      </dgm:prSet>
      <dgm:spPr/>
      <dgm:t>
        <a:bodyPr/>
        <a:lstStyle/>
        <a:p>
          <a:endParaRPr lang="zh-CN" altLang="en-US"/>
        </a:p>
      </dgm:t>
    </dgm:pt>
    <dgm:pt modelId="{919041C9-D917-42A7-BA27-5641DA0AF8CB}" type="pres">
      <dgm:prSet presAssocID="{AAF307A3-EAE0-4A13-922E-F2AA9841DCBB}" presName="centerShape" presStyleLbl="node0" presStyleIdx="0" presStyleCnt="1"/>
      <dgm:spPr/>
      <dgm:t>
        <a:bodyPr/>
        <a:lstStyle/>
        <a:p>
          <a:endParaRPr lang="zh-CN" altLang="en-US"/>
        </a:p>
      </dgm:t>
    </dgm:pt>
    <dgm:pt modelId="{BDB2A940-01FB-490F-B3B4-EDBDCACC8F7C}" type="pres">
      <dgm:prSet presAssocID="{91B6C1FF-316C-46C8-9EBE-4A8080334D0C}" presName="Name9" presStyleLbl="parChTrans1D2" presStyleIdx="0" presStyleCnt="7"/>
      <dgm:spPr/>
      <dgm:t>
        <a:bodyPr/>
        <a:lstStyle/>
        <a:p>
          <a:endParaRPr lang="zh-CN" altLang="en-US"/>
        </a:p>
      </dgm:t>
    </dgm:pt>
    <dgm:pt modelId="{BB62C470-DD15-4105-971C-41EBB26BF9E7}" type="pres">
      <dgm:prSet presAssocID="{91B6C1FF-316C-46C8-9EBE-4A8080334D0C}" presName="connTx" presStyleLbl="parChTrans1D2" presStyleIdx="0" presStyleCnt="7"/>
      <dgm:spPr/>
      <dgm:t>
        <a:bodyPr/>
        <a:lstStyle/>
        <a:p>
          <a:endParaRPr lang="zh-CN" altLang="en-US"/>
        </a:p>
      </dgm:t>
    </dgm:pt>
    <dgm:pt modelId="{C1278CD2-1677-4BDF-B04B-696C236C7A29}" type="pres">
      <dgm:prSet presAssocID="{20598783-DAE8-4379-BE17-7AFA1AB66AB2}" presName="node" presStyleLbl="node1" presStyleIdx="0" presStyleCnt="7">
        <dgm:presLayoutVars>
          <dgm:bulletEnabled val="1"/>
        </dgm:presLayoutVars>
      </dgm:prSet>
      <dgm:spPr/>
      <dgm:t>
        <a:bodyPr/>
        <a:lstStyle/>
        <a:p>
          <a:endParaRPr lang="zh-CN" altLang="en-US"/>
        </a:p>
      </dgm:t>
    </dgm:pt>
    <dgm:pt modelId="{35AD2CDD-32EF-4936-A708-E4739F411541}" type="pres">
      <dgm:prSet presAssocID="{21371590-AFDD-45BC-BEDF-167DC707271A}" presName="Name9" presStyleLbl="parChTrans1D2" presStyleIdx="1" presStyleCnt="7"/>
      <dgm:spPr/>
      <dgm:t>
        <a:bodyPr/>
        <a:lstStyle/>
        <a:p>
          <a:endParaRPr lang="zh-CN" altLang="en-US"/>
        </a:p>
      </dgm:t>
    </dgm:pt>
    <dgm:pt modelId="{8C391A97-287F-4421-8F14-13E1624C6DB7}" type="pres">
      <dgm:prSet presAssocID="{21371590-AFDD-45BC-BEDF-167DC707271A}" presName="connTx" presStyleLbl="parChTrans1D2" presStyleIdx="1" presStyleCnt="7"/>
      <dgm:spPr/>
      <dgm:t>
        <a:bodyPr/>
        <a:lstStyle/>
        <a:p>
          <a:endParaRPr lang="zh-CN" altLang="en-US"/>
        </a:p>
      </dgm:t>
    </dgm:pt>
    <dgm:pt modelId="{250FC5E7-72EE-4EA6-83A6-D0C00BDED8B3}" type="pres">
      <dgm:prSet presAssocID="{0A56FDCB-6D91-4146-9C15-2B9E31F06EB5}" presName="node" presStyleLbl="node1" presStyleIdx="1" presStyleCnt="7">
        <dgm:presLayoutVars>
          <dgm:bulletEnabled val="1"/>
        </dgm:presLayoutVars>
      </dgm:prSet>
      <dgm:spPr/>
      <dgm:t>
        <a:bodyPr/>
        <a:lstStyle/>
        <a:p>
          <a:endParaRPr lang="zh-CN" altLang="en-US"/>
        </a:p>
      </dgm:t>
    </dgm:pt>
    <dgm:pt modelId="{44E3EF51-0F7C-47A6-9BF9-9C4FAFAEBC1A}" type="pres">
      <dgm:prSet presAssocID="{E64D6E24-4D74-4E72-972D-898C761A5573}" presName="Name9" presStyleLbl="parChTrans1D2" presStyleIdx="2" presStyleCnt="7"/>
      <dgm:spPr/>
      <dgm:t>
        <a:bodyPr/>
        <a:lstStyle/>
        <a:p>
          <a:endParaRPr lang="zh-CN" altLang="en-US"/>
        </a:p>
      </dgm:t>
    </dgm:pt>
    <dgm:pt modelId="{DAB4926A-4D0F-41F7-A24A-CE2898B9233D}" type="pres">
      <dgm:prSet presAssocID="{E64D6E24-4D74-4E72-972D-898C761A5573}" presName="connTx" presStyleLbl="parChTrans1D2" presStyleIdx="2" presStyleCnt="7"/>
      <dgm:spPr/>
      <dgm:t>
        <a:bodyPr/>
        <a:lstStyle/>
        <a:p>
          <a:endParaRPr lang="zh-CN" altLang="en-US"/>
        </a:p>
      </dgm:t>
    </dgm:pt>
    <dgm:pt modelId="{AC4D9FA0-EB9A-43D9-ABAA-1910ACB7AFCA}" type="pres">
      <dgm:prSet presAssocID="{401763D4-C258-48BF-B687-4A9768DB1829}" presName="node" presStyleLbl="node1" presStyleIdx="2" presStyleCnt="7">
        <dgm:presLayoutVars>
          <dgm:bulletEnabled val="1"/>
        </dgm:presLayoutVars>
      </dgm:prSet>
      <dgm:spPr/>
      <dgm:t>
        <a:bodyPr/>
        <a:lstStyle/>
        <a:p>
          <a:endParaRPr lang="zh-CN" altLang="en-US"/>
        </a:p>
      </dgm:t>
    </dgm:pt>
    <dgm:pt modelId="{6772D7BC-1C18-4BB9-B2F5-BC66FCBABA60}" type="pres">
      <dgm:prSet presAssocID="{24BC71A6-5B7E-4373-AA3A-BC6F86E3BB86}" presName="Name9" presStyleLbl="parChTrans1D2" presStyleIdx="3" presStyleCnt="7"/>
      <dgm:spPr/>
      <dgm:t>
        <a:bodyPr/>
        <a:lstStyle/>
        <a:p>
          <a:endParaRPr lang="zh-CN" altLang="en-US"/>
        </a:p>
      </dgm:t>
    </dgm:pt>
    <dgm:pt modelId="{4BEDC614-1808-4476-A087-B98886EDA622}" type="pres">
      <dgm:prSet presAssocID="{24BC71A6-5B7E-4373-AA3A-BC6F86E3BB86}" presName="connTx" presStyleLbl="parChTrans1D2" presStyleIdx="3" presStyleCnt="7"/>
      <dgm:spPr/>
      <dgm:t>
        <a:bodyPr/>
        <a:lstStyle/>
        <a:p>
          <a:endParaRPr lang="zh-CN" altLang="en-US"/>
        </a:p>
      </dgm:t>
    </dgm:pt>
    <dgm:pt modelId="{9B634CAE-2E20-4042-8ECC-991E76EC4E38}" type="pres">
      <dgm:prSet presAssocID="{2ADFADFA-0262-48D4-94A3-2C76A379AE03}" presName="node" presStyleLbl="node1" presStyleIdx="3" presStyleCnt="7">
        <dgm:presLayoutVars>
          <dgm:bulletEnabled val="1"/>
        </dgm:presLayoutVars>
      </dgm:prSet>
      <dgm:spPr/>
      <dgm:t>
        <a:bodyPr/>
        <a:lstStyle/>
        <a:p>
          <a:endParaRPr lang="zh-CN" altLang="en-US"/>
        </a:p>
      </dgm:t>
    </dgm:pt>
    <dgm:pt modelId="{79607A9E-0531-4303-BC76-5841C24FB7B0}" type="pres">
      <dgm:prSet presAssocID="{D75BA719-9B07-4967-9399-0DD4B1DEB791}" presName="Name9" presStyleLbl="parChTrans1D2" presStyleIdx="4" presStyleCnt="7"/>
      <dgm:spPr/>
      <dgm:t>
        <a:bodyPr/>
        <a:lstStyle/>
        <a:p>
          <a:endParaRPr lang="zh-CN" altLang="en-US"/>
        </a:p>
      </dgm:t>
    </dgm:pt>
    <dgm:pt modelId="{BC3551F8-55C7-4989-8E10-4E138202E7C1}" type="pres">
      <dgm:prSet presAssocID="{D75BA719-9B07-4967-9399-0DD4B1DEB791}" presName="connTx" presStyleLbl="parChTrans1D2" presStyleIdx="4" presStyleCnt="7"/>
      <dgm:spPr/>
      <dgm:t>
        <a:bodyPr/>
        <a:lstStyle/>
        <a:p>
          <a:endParaRPr lang="zh-CN" altLang="en-US"/>
        </a:p>
      </dgm:t>
    </dgm:pt>
    <dgm:pt modelId="{91FA85D0-5AAD-4B8B-A543-DAD5BB852920}" type="pres">
      <dgm:prSet presAssocID="{4045BC8C-DDA0-45C7-B890-576099E717AC}" presName="node" presStyleLbl="node1" presStyleIdx="4" presStyleCnt="7">
        <dgm:presLayoutVars>
          <dgm:bulletEnabled val="1"/>
        </dgm:presLayoutVars>
      </dgm:prSet>
      <dgm:spPr/>
      <dgm:t>
        <a:bodyPr/>
        <a:lstStyle/>
        <a:p>
          <a:endParaRPr lang="zh-CN" altLang="en-US"/>
        </a:p>
      </dgm:t>
    </dgm:pt>
    <dgm:pt modelId="{84092EB6-28A3-4F81-BAB2-3BFD9AC9D0C7}" type="pres">
      <dgm:prSet presAssocID="{4E4AFF33-74D0-4F91-8580-07E06F095F63}" presName="Name9" presStyleLbl="parChTrans1D2" presStyleIdx="5" presStyleCnt="7"/>
      <dgm:spPr/>
      <dgm:t>
        <a:bodyPr/>
        <a:lstStyle/>
        <a:p>
          <a:endParaRPr lang="zh-CN" altLang="en-US"/>
        </a:p>
      </dgm:t>
    </dgm:pt>
    <dgm:pt modelId="{974C72BC-DBC0-436A-83AA-07102811D224}" type="pres">
      <dgm:prSet presAssocID="{4E4AFF33-74D0-4F91-8580-07E06F095F63}" presName="connTx" presStyleLbl="parChTrans1D2" presStyleIdx="5" presStyleCnt="7"/>
      <dgm:spPr/>
      <dgm:t>
        <a:bodyPr/>
        <a:lstStyle/>
        <a:p>
          <a:endParaRPr lang="zh-CN" altLang="en-US"/>
        </a:p>
      </dgm:t>
    </dgm:pt>
    <dgm:pt modelId="{890DA3CA-09B4-469B-BA1F-C4EF42AD21E9}" type="pres">
      <dgm:prSet presAssocID="{330EB6E1-62AD-4F6C-84F5-85172474716D}" presName="node" presStyleLbl="node1" presStyleIdx="5" presStyleCnt="7">
        <dgm:presLayoutVars>
          <dgm:bulletEnabled val="1"/>
        </dgm:presLayoutVars>
      </dgm:prSet>
      <dgm:spPr/>
      <dgm:t>
        <a:bodyPr/>
        <a:lstStyle/>
        <a:p>
          <a:endParaRPr lang="zh-CN" altLang="en-US"/>
        </a:p>
      </dgm:t>
    </dgm:pt>
    <dgm:pt modelId="{CBE2E4FB-C21F-FD4D-AF7C-4D01792AC5D6}" type="pres">
      <dgm:prSet presAssocID="{11A5C2D6-AA20-744E-A8A6-D94C1F7C17BD}" presName="Name9" presStyleLbl="parChTrans1D2" presStyleIdx="6" presStyleCnt="7"/>
      <dgm:spPr/>
      <dgm:t>
        <a:bodyPr/>
        <a:lstStyle/>
        <a:p>
          <a:endParaRPr lang="zh-CN" altLang="en-US"/>
        </a:p>
      </dgm:t>
    </dgm:pt>
    <dgm:pt modelId="{12EF6F95-2025-F249-8CD6-F740E7D9B28E}" type="pres">
      <dgm:prSet presAssocID="{11A5C2D6-AA20-744E-A8A6-D94C1F7C17BD}" presName="connTx" presStyleLbl="parChTrans1D2" presStyleIdx="6" presStyleCnt="7"/>
      <dgm:spPr/>
      <dgm:t>
        <a:bodyPr/>
        <a:lstStyle/>
        <a:p>
          <a:endParaRPr lang="zh-CN" altLang="en-US"/>
        </a:p>
      </dgm:t>
    </dgm:pt>
    <dgm:pt modelId="{21655533-5E0A-6F44-A083-BA8BF1BD1484}" type="pres">
      <dgm:prSet presAssocID="{CD6CB420-C0EC-D141-851C-615A66263CB7}" presName="node" presStyleLbl="node1" presStyleIdx="6" presStyleCnt="7">
        <dgm:presLayoutVars>
          <dgm:bulletEnabled val="1"/>
        </dgm:presLayoutVars>
      </dgm:prSet>
      <dgm:spPr/>
      <dgm:t>
        <a:bodyPr/>
        <a:lstStyle/>
        <a:p>
          <a:endParaRPr lang="zh-CN" altLang="en-US"/>
        </a:p>
      </dgm:t>
    </dgm:pt>
  </dgm:ptLst>
  <dgm:cxnLst>
    <dgm:cxn modelId="{945A09E3-DA45-43BE-BEF6-38B15576A575}" type="presOf" srcId="{E64D6E24-4D74-4E72-972D-898C761A5573}" destId="{DAB4926A-4D0F-41F7-A24A-CE2898B9233D}" srcOrd="1" destOrd="0" presId="urn:microsoft.com/office/officeart/2005/8/layout/radial1"/>
    <dgm:cxn modelId="{1AC67E34-25DC-425C-8745-E8958267D7D1}" type="presOf" srcId="{4045BC8C-DDA0-45C7-B890-576099E717AC}" destId="{91FA85D0-5AAD-4B8B-A543-DAD5BB852920}" srcOrd="0" destOrd="0" presId="urn:microsoft.com/office/officeart/2005/8/layout/radial1"/>
    <dgm:cxn modelId="{C3D37B4B-5A68-4345-8FDA-D1C3C47D04A4}" type="presOf" srcId="{330EB6E1-62AD-4F6C-84F5-85172474716D}" destId="{890DA3CA-09B4-469B-BA1F-C4EF42AD21E9}" srcOrd="0" destOrd="0" presId="urn:microsoft.com/office/officeart/2005/8/layout/radial1"/>
    <dgm:cxn modelId="{097267F8-EB8F-45AF-A2C0-659BB2DE4A9D}" srcId="{AAF307A3-EAE0-4A13-922E-F2AA9841DCBB}" destId="{330EB6E1-62AD-4F6C-84F5-85172474716D}" srcOrd="5" destOrd="0" parTransId="{4E4AFF33-74D0-4F91-8580-07E06F095F63}" sibTransId="{D85BC9D3-32E4-40D9-883C-B5A0DE2DB454}"/>
    <dgm:cxn modelId="{1F8C1EE1-9FBC-4462-8177-5B57B1B88574}" type="presOf" srcId="{91B6C1FF-316C-46C8-9EBE-4A8080334D0C}" destId="{BDB2A940-01FB-490F-B3B4-EDBDCACC8F7C}" srcOrd="0" destOrd="0" presId="urn:microsoft.com/office/officeart/2005/8/layout/radial1"/>
    <dgm:cxn modelId="{AE4DB277-1A24-495A-822D-EC0D339ABB5F}" type="presOf" srcId="{4E4AFF33-74D0-4F91-8580-07E06F095F63}" destId="{84092EB6-28A3-4F81-BAB2-3BFD9AC9D0C7}" srcOrd="0" destOrd="0" presId="urn:microsoft.com/office/officeart/2005/8/layout/radial1"/>
    <dgm:cxn modelId="{49606340-8541-485A-B236-72FC05C19535}" srcId="{AAF307A3-EAE0-4A13-922E-F2AA9841DCBB}" destId="{4045BC8C-DDA0-45C7-B890-576099E717AC}" srcOrd="4" destOrd="0" parTransId="{D75BA719-9B07-4967-9399-0DD4B1DEB791}" sibTransId="{C98F048C-A832-4D5B-BC4C-6E222190DE9F}"/>
    <dgm:cxn modelId="{67F77A7D-5E3C-4116-B005-A239F8F6AD50}" srcId="{4166CAF7-85D6-47C1-9282-BFDD4AFDACCF}" destId="{AAF307A3-EAE0-4A13-922E-F2AA9841DCBB}" srcOrd="0" destOrd="0" parTransId="{1B23B412-0244-4D45-ABCC-C29FFE1232D3}" sibTransId="{0602D61F-6B02-4E81-885D-450CE9F0C7A8}"/>
    <dgm:cxn modelId="{3B9F96AC-F169-B243-A547-4199833AE271}" srcId="{AAF307A3-EAE0-4A13-922E-F2AA9841DCBB}" destId="{CD6CB420-C0EC-D141-851C-615A66263CB7}" srcOrd="6" destOrd="0" parTransId="{11A5C2D6-AA20-744E-A8A6-D94C1F7C17BD}" sibTransId="{683F0F62-4D91-ED40-826E-754FF440808D}"/>
    <dgm:cxn modelId="{5C11D4A3-580C-429A-8DDE-EB8A09C78DF8}" srcId="{AAF307A3-EAE0-4A13-922E-F2AA9841DCBB}" destId="{0A56FDCB-6D91-4146-9C15-2B9E31F06EB5}" srcOrd="1" destOrd="0" parTransId="{21371590-AFDD-45BC-BEDF-167DC707271A}" sibTransId="{05054465-280F-4903-9896-23CE75082126}"/>
    <dgm:cxn modelId="{CA2DDD74-DCFC-45E1-B3C5-ED13F6712AA0}" type="presOf" srcId="{2ADFADFA-0262-48D4-94A3-2C76A379AE03}" destId="{9B634CAE-2E20-4042-8ECC-991E76EC4E38}" srcOrd="0" destOrd="0" presId="urn:microsoft.com/office/officeart/2005/8/layout/radial1"/>
    <dgm:cxn modelId="{68132A9C-272C-425C-B597-0D9AF707BF5D}" type="presOf" srcId="{4166CAF7-85D6-47C1-9282-BFDD4AFDACCF}" destId="{A155316B-C1D8-4A75-A0C5-007336456878}" srcOrd="0" destOrd="0" presId="urn:microsoft.com/office/officeart/2005/8/layout/radial1"/>
    <dgm:cxn modelId="{E2FC4E11-85F6-4E91-8A55-006A443537CE}" type="presOf" srcId="{24BC71A6-5B7E-4373-AA3A-BC6F86E3BB86}" destId="{6772D7BC-1C18-4BB9-B2F5-BC66FCBABA60}" srcOrd="0" destOrd="0" presId="urn:microsoft.com/office/officeart/2005/8/layout/radial1"/>
    <dgm:cxn modelId="{67C54E8B-4251-45D2-A793-3B76F71FCF47}" type="presOf" srcId="{0A56FDCB-6D91-4146-9C15-2B9E31F06EB5}" destId="{250FC5E7-72EE-4EA6-83A6-D0C00BDED8B3}" srcOrd="0" destOrd="0" presId="urn:microsoft.com/office/officeart/2005/8/layout/radial1"/>
    <dgm:cxn modelId="{6DBABCD2-6B31-4E7C-81C6-21EEF4165326}" type="presOf" srcId="{91B6C1FF-316C-46C8-9EBE-4A8080334D0C}" destId="{BB62C470-DD15-4105-971C-41EBB26BF9E7}" srcOrd="1" destOrd="0" presId="urn:microsoft.com/office/officeart/2005/8/layout/radial1"/>
    <dgm:cxn modelId="{3984F528-6718-4E71-B0E0-91EEC3A503D9}" srcId="{AAF307A3-EAE0-4A13-922E-F2AA9841DCBB}" destId="{20598783-DAE8-4379-BE17-7AFA1AB66AB2}" srcOrd="0" destOrd="0" parTransId="{91B6C1FF-316C-46C8-9EBE-4A8080334D0C}" sibTransId="{EC02DB60-61B4-4874-BAC0-AEF31D9E1E16}"/>
    <dgm:cxn modelId="{49FF41CF-6889-4676-BDB9-5EF303DB008F}" type="presOf" srcId="{11A5C2D6-AA20-744E-A8A6-D94C1F7C17BD}" destId="{12EF6F95-2025-F249-8CD6-F740E7D9B28E}" srcOrd="1" destOrd="0" presId="urn:microsoft.com/office/officeart/2005/8/layout/radial1"/>
    <dgm:cxn modelId="{E2021FF2-9886-4685-9848-54DFFD595907}" srcId="{AAF307A3-EAE0-4A13-922E-F2AA9841DCBB}" destId="{401763D4-C258-48BF-B687-4A9768DB1829}" srcOrd="2" destOrd="0" parTransId="{E64D6E24-4D74-4E72-972D-898C761A5573}" sibTransId="{B3207126-79E9-46B7-91AE-9817A464A6D4}"/>
    <dgm:cxn modelId="{E785B4C8-ADBC-4D40-84D3-0F09CD5DC101}" type="presOf" srcId="{AAF307A3-EAE0-4A13-922E-F2AA9841DCBB}" destId="{919041C9-D917-42A7-BA27-5641DA0AF8CB}" srcOrd="0" destOrd="0" presId="urn:microsoft.com/office/officeart/2005/8/layout/radial1"/>
    <dgm:cxn modelId="{048DF50A-B424-4DC4-8A57-39B8048E9DA4}" type="presOf" srcId="{401763D4-C258-48BF-B687-4A9768DB1829}" destId="{AC4D9FA0-EB9A-43D9-ABAA-1910ACB7AFCA}" srcOrd="0" destOrd="0" presId="urn:microsoft.com/office/officeart/2005/8/layout/radial1"/>
    <dgm:cxn modelId="{1584F9B9-5F93-48C7-807D-766642739866}" type="presOf" srcId="{20598783-DAE8-4379-BE17-7AFA1AB66AB2}" destId="{C1278CD2-1677-4BDF-B04B-696C236C7A29}" srcOrd="0" destOrd="0" presId="urn:microsoft.com/office/officeart/2005/8/layout/radial1"/>
    <dgm:cxn modelId="{CD248CE1-4347-4C31-9BEB-2E2154700331}" type="presOf" srcId="{CD6CB420-C0EC-D141-851C-615A66263CB7}" destId="{21655533-5E0A-6F44-A083-BA8BF1BD1484}" srcOrd="0" destOrd="0" presId="urn:microsoft.com/office/officeart/2005/8/layout/radial1"/>
    <dgm:cxn modelId="{9DD2B5BD-28F5-444F-8405-EF117B4B56E5}" type="presOf" srcId="{4E4AFF33-74D0-4F91-8580-07E06F095F63}" destId="{974C72BC-DBC0-436A-83AA-07102811D224}" srcOrd="1" destOrd="0" presId="urn:microsoft.com/office/officeart/2005/8/layout/radial1"/>
    <dgm:cxn modelId="{3DD03251-A16A-4C0E-922D-9B6D1B69FEAA}" type="presOf" srcId="{21371590-AFDD-45BC-BEDF-167DC707271A}" destId="{8C391A97-287F-4421-8F14-13E1624C6DB7}" srcOrd="1" destOrd="0" presId="urn:microsoft.com/office/officeart/2005/8/layout/radial1"/>
    <dgm:cxn modelId="{602CD2FD-7C26-42C4-A6D1-6C7B8D667D05}" srcId="{AAF307A3-EAE0-4A13-922E-F2AA9841DCBB}" destId="{2ADFADFA-0262-48D4-94A3-2C76A379AE03}" srcOrd="3" destOrd="0" parTransId="{24BC71A6-5B7E-4373-AA3A-BC6F86E3BB86}" sibTransId="{DB568B57-578F-41D5-8CEF-B051B23DF851}"/>
    <dgm:cxn modelId="{933CA7C4-E5DA-48D2-8D64-82C4482461CC}" type="presOf" srcId="{24BC71A6-5B7E-4373-AA3A-BC6F86E3BB86}" destId="{4BEDC614-1808-4476-A087-B98886EDA622}" srcOrd="1" destOrd="0" presId="urn:microsoft.com/office/officeart/2005/8/layout/radial1"/>
    <dgm:cxn modelId="{0F185F4E-8891-4E59-8213-73F9A75F67A0}" type="presOf" srcId="{D75BA719-9B07-4967-9399-0DD4B1DEB791}" destId="{BC3551F8-55C7-4989-8E10-4E138202E7C1}" srcOrd="1" destOrd="0" presId="urn:microsoft.com/office/officeart/2005/8/layout/radial1"/>
    <dgm:cxn modelId="{0F536372-3E46-42F8-B3A0-4AF7781D1B6A}" type="presOf" srcId="{E64D6E24-4D74-4E72-972D-898C761A5573}" destId="{44E3EF51-0F7C-47A6-9BF9-9C4FAFAEBC1A}" srcOrd="0" destOrd="0" presId="urn:microsoft.com/office/officeart/2005/8/layout/radial1"/>
    <dgm:cxn modelId="{BF122B0D-3C1A-4BB9-B813-0003B6410F1C}" type="presOf" srcId="{D75BA719-9B07-4967-9399-0DD4B1DEB791}" destId="{79607A9E-0531-4303-BC76-5841C24FB7B0}" srcOrd="0" destOrd="0" presId="urn:microsoft.com/office/officeart/2005/8/layout/radial1"/>
    <dgm:cxn modelId="{1855193B-A908-4105-A60D-8F5F3A0CBE45}" type="presOf" srcId="{21371590-AFDD-45BC-BEDF-167DC707271A}" destId="{35AD2CDD-32EF-4936-A708-E4739F411541}" srcOrd="0" destOrd="0" presId="urn:microsoft.com/office/officeart/2005/8/layout/radial1"/>
    <dgm:cxn modelId="{42DC352E-C390-48A2-832A-58583F6B7CA2}" type="presOf" srcId="{11A5C2D6-AA20-744E-A8A6-D94C1F7C17BD}" destId="{CBE2E4FB-C21F-FD4D-AF7C-4D01792AC5D6}" srcOrd="0" destOrd="0" presId="urn:microsoft.com/office/officeart/2005/8/layout/radial1"/>
    <dgm:cxn modelId="{CCCCCFE6-7E43-43FE-BC23-291262D41B4C}" type="presParOf" srcId="{A155316B-C1D8-4A75-A0C5-007336456878}" destId="{919041C9-D917-42A7-BA27-5641DA0AF8CB}" srcOrd="0" destOrd="0" presId="urn:microsoft.com/office/officeart/2005/8/layout/radial1"/>
    <dgm:cxn modelId="{7E57A0DF-4C8E-43AE-BA4D-BD63D800B038}" type="presParOf" srcId="{A155316B-C1D8-4A75-A0C5-007336456878}" destId="{BDB2A940-01FB-490F-B3B4-EDBDCACC8F7C}" srcOrd="1" destOrd="0" presId="urn:microsoft.com/office/officeart/2005/8/layout/radial1"/>
    <dgm:cxn modelId="{86A45835-CD30-476F-BFD1-9E0A7B7426A4}" type="presParOf" srcId="{BDB2A940-01FB-490F-B3B4-EDBDCACC8F7C}" destId="{BB62C470-DD15-4105-971C-41EBB26BF9E7}" srcOrd="0" destOrd="0" presId="urn:microsoft.com/office/officeart/2005/8/layout/radial1"/>
    <dgm:cxn modelId="{E5069051-591D-4E4F-8F77-27953C30DC51}" type="presParOf" srcId="{A155316B-C1D8-4A75-A0C5-007336456878}" destId="{C1278CD2-1677-4BDF-B04B-696C236C7A29}" srcOrd="2" destOrd="0" presId="urn:microsoft.com/office/officeart/2005/8/layout/radial1"/>
    <dgm:cxn modelId="{B6B4C184-2773-4F22-9690-CF52FF2468B2}" type="presParOf" srcId="{A155316B-C1D8-4A75-A0C5-007336456878}" destId="{35AD2CDD-32EF-4936-A708-E4739F411541}" srcOrd="3" destOrd="0" presId="urn:microsoft.com/office/officeart/2005/8/layout/radial1"/>
    <dgm:cxn modelId="{D6E27808-8DFA-4A35-9B3F-8431853DB222}" type="presParOf" srcId="{35AD2CDD-32EF-4936-A708-E4739F411541}" destId="{8C391A97-287F-4421-8F14-13E1624C6DB7}" srcOrd="0" destOrd="0" presId="urn:microsoft.com/office/officeart/2005/8/layout/radial1"/>
    <dgm:cxn modelId="{C7FB6FC9-B106-4BF7-8325-FAECD4D8429A}" type="presParOf" srcId="{A155316B-C1D8-4A75-A0C5-007336456878}" destId="{250FC5E7-72EE-4EA6-83A6-D0C00BDED8B3}" srcOrd="4" destOrd="0" presId="urn:microsoft.com/office/officeart/2005/8/layout/radial1"/>
    <dgm:cxn modelId="{9EB9509C-5BA5-48CF-B146-CB546497AAE2}" type="presParOf" srcId="{A155316B-C1D8-4A75-A0C5-007336456878}" destId="{44E3EF51-0F7C-47A6-9BF9-9C4FAFAEBC1A}" srcOrd="5" destOrd="0" presId="urn:microsoft.com/office/officeart/2005/8/layout/radial1"/>
    <dgm:cxn modelId="{69195975-9BF4-43FF-95D8-7E12FB93C111}" type="presParOf" srcId="{44E3EF51-0F7C-47A6-9BF9-9C4FAFAEBC1A}" destId="{DAB4926A-4D0F-41F7-A24A-CE2898B9233D}" srcOrd="0" destOrd="0" presId="urn:microsoft.com/office/officeart/2005/8/layout/radial1"/>
    <dgm:cxn modelId="{371AE69D-6991-4DF5-A3C1-E9BDA59CA3AD}" type="presParOf" srcId="{A155316B-C1D8-4A75-A0C5-007336456878}" destId="{AC4D9FA0-EB9A-43D9-ABAA-1910ACB7AFCA}" srcOrd="6" destOrd="0" presId="urn:microsoft.com/office/officeart/2005/8/layout/radial1"/>
    <dgm:cxn modelId="{3E2CB1E7-F8EB-44B6-A6BF-5EDF97679403}" type="presParOf" srcId="{A155316B-C1D8-4A75-A0C5-007336456878}" destId="{6772D7BC-1C18-4BB9-B2F5-BC66FCBABA60}" srcOrd="7" destOrd="0" presId="urn:microsoft.com/office/officeart/2005/8/layout/radial1"/>
    <dgm:cxn modelId="{C5C8CFC4-6286-4393-8DA5-15AF3DC8E623}" type="presParOf" srcId="{6772D7BC-1C18-4BB9-B2F5-BC66FCBABA60}" destId="{4BEDC614-1808-4476-A087-B98886EDA622}" srcOrd="0" destOrd="0" presId="urn:microsoft.com/office/officeart/2005/8/layout/radial1"/>
    <dgm:cxn modelId="{20AB38B2-6CF3-4A75-847E-436BAA0109B0}" type="presParOf" srcId="{A155316B-C1D8-4A75-A0C5-007336456878}" destId="{9B634CAE-2E20-4042-8ECC-991E76EC4E38}" srcOrd="8" destOrd="0" presId="urn:microsoft.com/office/officeart/2005/8/layout/radial1"/>
    <dgm:cxn modelId="{9D9E0CBE-0EFC-47A5-8728-66A43F4AFAFB}" type="presParOf" srcId="{A155316B-C1D8-4A75-A0C5-007336456878}" destId="{79607A9E-0531-4303-BC76-5841C24FB7B0}" srcOrd="9" destOrd="0" presId="urn:microsoft.com/office/officeart/2005/8/layout/radial1"/>
    <dgm:cxn modelId="{E9172513-70F3-4CBB-AD85-87403F3972A5}" type="presParOf" srcId="{79607A9E-0531-4303-BC76-5841C24FB7B0}" destId="{BC3551F8-55C7-4989-8E10-4E138202E7C1}" srcOrd="0" destOrd="0" presId="urn:microsoft.com/office/officeart/2005/8/layout/radial1"/>
    <dgm:cxn modelId="{7B5FB928-2120-403D-A560-5202EB690BEE}" type="presParOf" srcId="{A155316B-C1D8-4A75-A0C5-007336456878}" destId="{91FA85D0-5AAD-4B8B-A543-DAD5BB852920}" srcOrd="10" destOrd="0" presId="urn:microsoft.com/office/officeart/2005/8/layout/radial1"/>
    <dgm:cxn modelId="{4D804D0B-5585-4689-A0F0-08DB6E56B06E}" type="presParOf" srcId="{A155316B-C1D8-4A75-A0C5-007336456878}" destId="{84092EB6-28A3-4F81-BAB2-3BFD9AC9D0C7}" srcOrd="11" destOrd="0" presId="urn:microsoft.com/office/officeart/2005/8/layout/radial1"/>
    <dgm:cxn modelId="{754EA057-8FED-46F8-A6E8-97F5F8369B0B}" type="presParOf" srcId="{84092EB6-28A3-4F81-BAB2-3BFD9AC9D0C7}" destId="{974C72BC-DBC0-436A-83AA-07102811D224}" srcOrd="0" destOrd="0" presId="urn:microsoft.com/office/officeart/2005/8/layout/radial1"/>
    <dgm:cxn modelId="{0155F687-47E1-4050-89E3-4FFB76CC5D84}" type="presParOf" srcId="{A155316B-C1D8-4A75-A0C5-007336456878}" destId="{890DA3CA-09B4-469B-BA1F-C4EF42AD21E9}" srcOrd="12" destOrd="0" presId="urn:microsoft.com/office/officeart/2005/8/layout/radial1"/>
    <dgm:cxn modelId="{854D057E-2FAD-40D4-A33D-E2F3576428B1}" type="presParOf" srcId="{A155316B-C1D8-4A75-A0C5-007336456878}" destId="{CBE2E4FB-C21F-FD4D-AF7C-4D01792AC5D6}" srcOrd="13" destOrd="0" presId="urn:microsoft.com/office/officeart/2005/8/layout/radial1"/>
    <dgm:cxn modelId="{3EF85B93-5894-4A22-9455-009095581EE1}" type="presParOf" srcId="{CBE2E4FB-C21F-FD4D-AF7C-4D01792AC5D6}" destId="{12EF6F95-2025-F249-8CD6-F740E7D9B28E}" srcOrd="0" destOrd="0" presId="urn:microsoft.com/office/officeart/2005/8/layout/radial1"/>
    <dgm:cxn modelId="{84F52B41-852D-43D3-B57F-4B20FD4837CA}" type="presParOf" srcId="{A155316B-C1D8-4A75-A0C5-007336456878}" destId="{21655533-5E0A-6F44-A083-BA8BF1BD1484}"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166CAF7-85D6-47C1-9282-BFDD4AFDACCF}" type="doc">
      <dgm:prSet loTypeId="urn:microsoft.com/office/officeart/2005/8/layout/radial1" loCatId="relationship" qsTypeId="urn:microsoft.com/office/officeart/2005/8/quickstyle/simple1" qsCatId="simple" csTypeId="urn:microsoft.com/office/officeart/2005/8/colors/colorful3" csCatId="colorful" phldr="1"/>
      <dgm:spPr/>
      <dgm:t>
        <a:bodyPr/>
        <a:lstStyle/>
        <a:p>
          <a:endParaRPr lang="zh-CN" altLang="en-US"/>
        </a:p>
      </dgm:t>
    </dgm:pt>
    <dgm:pt modelId="{AAF307A3-EAE0-4A13-922E-F2AA9841DCBB}">
      <dgm:prSet phldrT="[文本]" custT="1"/>
      <dgm:spPr>
        <a:solidFill>
          <a:srgbClr val="00B050"/>
        </a:solidFill>
      </dgm:spPr>
      <dgm:t>
        <a:bodyPr/>
        <a:lstStyle/>
        <a:p>
          <a:pPr>
            <a:lnSpc>
              <a:spcPct val="100000"/>
            </a:lnSpc>
            <a:spcAft>
              <a:spcPts val="0"/>
            </a:spcAft>
          </a:pPr>
          <a:r>
            <a:rPr lang="zh-CN" altLang="en-US" sz="1400" b="1" dirty="0">
              <a:solidFill>
                <a:srgbClr val="FFFF00"/>
              </a:solidFill>
              <a:latin typeface="微软雅黑" panose="020B0503020204020204" pitchFamily="34" charset="-122"/>
              <a:ea typeface="微软雅黑" panose="020B0503020204020204" pitchFamily="34" charset="-122"/>
            </a:rPr>
            <a:t>小部分修改就能</a:t>
          </a:r>
          <a:r>
            <a:rPr lang="zh-CN" altLang="en-US" sz="1400" b="1" dirty="0" smtClean="0">
              <a:solidFill>
                <a:srgbClr val="FFFF00"/>
              </a:solidFill>
              <a:latin typeface="微软雅黑" panose="020B0503020204020204" pitchFamily="34" charset="-122"/>
              <a:ea typeface="微软雅黑" panose="020B0503020204020204" pitchFamily="34" charset="-122"/>
            </a:rPr>
            <a:t>完成</a:t>
          </a:r>
          <a:endParaRPr lang="en-US" altLang="zh-CN" sz="1400" b="1" dirty="0" smtClean="0">
            <a:solidFill>
              <a:srgbClr val="FFFF00"/>
            </a:solidFill>
            <a:latin typeface="微软雅黑" panose="020B0503020204020204" pitchFamily="34" charset="-122"/>
            <a:ea typeface="微软雅黑" panose="020B0503020204020204" pitchFamily="34" charset="-122"/>
          </a:endParaRPr>
        </a:p>
        <a:p>
          <a:pPr>
            <a:lnSpc>
              <a:spcPct val="100000"/>
            </a:lnSpc>
            <a:spcAft>
              <a:spcPts val="0"/>
            </a:spcAft>
          </a:pPr>
          <a:r>
            <a:rPr lang="zh-CN" altLang="en-US" sz="1400" b="1" dirty="0" smtClean="0">
              <a:solidFill>
                <a:srgbClr val="FFFF00"/>
              </a:solidFill>
              <a:latin typeface="微软雅黑" panose="020B0503020204020204" pitchFamily="34" charset="-122"/>
              <a:ea typeface="微软雅黑" panose="020B0503020204020204" pitchFamily="34" charset="-122"/>
            </a:rPr>
            <a:t>迁移</a:t>
          </a:r>
          <a:endParaRPr lang="zh-CN" altLang="en-US" sz="1400" b="1" dirty="0">
            <a:solidFill>
              <a:srgbClr val="FFFF00"/>
            </a:solidFill>
            <a:latin typeface="微软雅黑" panose="020B0503020204020204" pitchFamily="34" charset="-122"/>
            <a:ea typeface="微软雅黑" panose="020B0503020204020204" pitchFamily="34" charset="-122"/>
          </a:endParaRPr>
        </a:p>
      </dgm:t>
    </dgm:pt>
    <dgm:pt modelId="{1B23B412-0244-4D45-ABCC-C29FFE1232D3}" type="parTrans" cxnId="{67F77A7D-5E3C-4116-B005-A239F8F6AD50}">
      <dgm:prSet/>
      <dgm:spPr/>
      <dgm:t>
        <a:bodyPr/>
        <a:lstStyle/>
        <a:p>
          <a:endParaRPr lang="zh-CN" altLang="en-US">
            <a:solidFill>
              <a:schemeClr val="bg1"/>
            </a:solidFill>
          </a:endParaRPr>
        </a:p>
      </dgm:t>
    </dgm:pt>
    <dgm:pt modelId="{0602D61F-6B02-4E81-885D-450CE9F0C7A8}" type="sibTrans" cxnId="{67F77A7D-5E3C-4116-B005-A239F8F6AD50}">
      <dgm:prSet/>
      <dgm:spPr/>
      <dgm:t>
        <a:bodyPr/>
        <a:lstStyle/>
        <a:p>
          <a:endParaRPr lang="zh-CN" altLang="en-US">
            <a:solidFill>
              <a:schemeClr val="bg1"/>
            </a:solidFill>
          </a:endParaRPr>
        </a:p>
      </dgm:t>
    </dgm:pt>
    <dgm:pt modelId="{20598783-DAE8-4379-BE17-7AFA1AB66AB2}">
      <dgm:prSet phldrT="[文本]" custT="1"/>
      <dgm:spPr>
        <a:solidFill>
          <a:schemeClr val="tx1">
            <a:lumMod val="85000"/>
            <a:lumOff val="15000"/>
          </a:schemeClr>
        </a:solidFill>
      </dgm:spPr>
      <dgm:t>
        <a:bodyPr/>
        <a:lstStyle/>
        <a:p>
          <a:pPr>
            <a:lnSpc>
              <a:spcPct val="100000"/>
            </a:lnSpc>
            <a:spcAft>
              <a:spcPts val="0"/>
            </a:spcAft>
          </a:pPr>
          <a:r>
            <a:rPr lang="en-US" altLang="zh-CN" sz="1400" b="1" dirty="0">
              <a:solidFill>
                <a:schemeClr val="bg1"/>
              </a:solidFill>
              <a:latin typeface="微软雅黑" panose="020B0503020204020204" pitchFamily="34" charset="-122"/>
              <a:ea typeface="微软雅黑" panose="020B0503020204020204" pitchFamily="34" charset="-122"/>
            </a:rPr>
            <a:t>JDBC/ODBC/OLEDB</a:t>
          </a:r>
          <a:r>
            <a:rPr lang="zh-CN" altLang="en-US" sz="1400" b="1" dirty="0">
              <a:solidFill>
                <a:schemeClr val="bg1"/>
              </a:solidFill>
              <a:latin typeface="微软雅黑" panose="020B0503020204020204" pitchFamily="34" charset="-122"/>
              <a:ea typeface="微软雅黑" panose="020B0503020204020204" pitchFamily="34" charset="-122"/>
            </a:rPr>
            <a:t>完善支持</a:t>
          </a:r>
        </a:p>
      </dgm:t>
    </dgm:pt>
    <dgm:pt modelId="{91B6C1FF-316C-46C8-9EBE-4A8080334D0C}" type="parTrans" cxnId="{3984F528-6718-4E71-B0E0-91EEC3A503D9}">
      <dgm:prSet/>
      <dgm:spPr/>
      <dgm:t>
        <a:bodyPr/>
        <a:lstStyle/>
        <a:p>
          <a:endParaRPr lang="zh-CN" altLang="en-US">
            <a:solidFill>
              <a:schemeClr val="bg1"/>
            </a:solidFill>
          </a:endParaRPr>
        </a:p>
      </dgm:t>
    </dgm:pt>
    <dgm:pt modelId="{EC02DB60-61B4-4874-BAC0-AEF31D9E1E16}" type="sibTrans" cxnId="{3984F528-6718-4E71-B0E0-91EEC3A503D9}">
      <dgm:prSet/>
      <dgm:spPr/>
      <dgm:t>
        <a:bodyPr/>
        <a:lstStyle/>
        <a:p>
          <a:endParaRPr lang="zh-CN" altLang="en-US">
            <a:solidFill>
              <a:schemeClr val="bg1"/>
            </a:solidFill>
          </a:endParaRPr>
        </a:p>
      </dgm:t>
    </dgm:pt>
    <dgm:pt modelId="{401763D4-C258-48BF-B687-4A9768DB1829}">
      <dgm:prSet phldrT="[文本]" custT="1"/>
      <dgm:spPr>
        <a:solidFill>
          <a:srgbClr val="FF0000"/>
        </a:solidFill>
      </dgm:spPr>
      <dgm:t>
        <a:bodyPr/>
        <a:lstStyle/>
        <a:p>
          <a:pPr>
            <a:lnSpc>
              <a:spcPct val="100000"/>
            </a:lnSpc>
            <a:spcAft>
              <a:spcPts val="0"/>
            </a:spcAft>
          </a:pPr>
          <a:r>
            <a:rPr lang="en-US" altLang="zh-CN" sz="1400" b="1" dirty="0" smtClean="0">
              <a:solidFill>
                <a:schemeClr val="bg1"/>
              </a:solidFill>
              <a:latin typeface="微软雅黑" panose="020B0503020204020204" pitchFamily="34" charset="-122"/>
              <a:ea typeface="微软雅黑" panose="020B0503020204020204" pitchFamily="34" charset="-122"/>
            </a:rPr>
            <a:t>Ora2pg</a:t>
          </a:r>
          <a:r>
            <a:rPr lang="zh-CN" altLang="en-US" sz="1400" b="1" dirty="0" smtClean="0">
              <a:solidFill>
                <a:schemeClr val="bg1"/>
              </a:solidFill>
              <a:latin typeface="微软雅黑" panose="020B0503020204020204" pitchFamily="34" charset="-122"/>
              <a:ea typeface="微软雅黑" panose="020B0503020204020204" pitchFamily="34" charset="-122"/>
            </a:rPr>
            <a:t>迁移工具</a:t>
          </a:r>
          <a:endParaRPr lang="en-US" altLang="zh-CN" sz="1400" b="1" dirty="0" smtClean="0">
            <a:solidFill>
              <a:schemeClr val="bg1"/>
            </a:solidFill>
            <a:latin typeface="微软雅黑" panose="020B0503020204020204" pitchFamily="34" charset="-122"/>
            <a:ea typeface="微软雅黑" panose="020B0503020204020204" pitchFamily="34" charset="-122"/>
          </a:endParaRPr>
        </a:p>
      </dgm:t>
    </dgm:pt>
    <dgm:pt modelId="{E64D6E24-4D74-4E72-972D-898C761A5573}" type="parTrans" cxnId="{E2021FF2-9886-4685-9848-54DFFD595907}">
      <dgm:prSet/>
      <dgm:spPr/>
      <dgm:t>
        <a:bodyPr/>
        <a:lstStyle/>
        <a:p>
          <a:endParaRPr lang="zh-CN" altLang="en-US">
            <a:solidFill>
              <a:schemeClr val="bg1"/>
            </a:solidFill>
          </a:endParaRPr>
        </a:p>
      </dgm:t>
    </dgm:pt>
    <dgm:pt modelId="{B3207126-79E9-46B7-91AE-9817A464A6D4}" type="sibTrans" cxnId="{E2021FF2-9886-4685-9848-54DFFD595907}">
      <dgm:prSet/>
      <dgm:spPr/>
      <dgm:t>
        <a:bodyPr/>
        <a:lstStyle/>
        <a:p>
          <a:endParaRPr lang="zh-CN" altLang="en-US">
            <a:solidFill>
              <a:schemeClr val="bg1"/>
            </a:solidFill>
          </a:endParaRPr>
        </a:p>
      </dgm:t>
    </dgm:pt>
    <dgm:pt modelId="{4045BC8C-DDA0-45C7-B890-576099E717AC}">
      <dgm:prSet phldrT="[文本]" custT="1"/>
      <dgm:spPr>
        <a:solidFill>
          <a:schemeClr val="accent6">
            <a:lumMod val="75000"/>
          </a:schemeClr>
        </a:solidFill>
      </dgm:spPr>
      <dgm:t>
        <a:bodyPr/>
        <a:lstStyle/>
        <a:p>
          <a:pPr>
            <a:lnSpc>
              <a:spcPct val="100000"/>
            </a:lnSpc>
            <a:spcAft>
              <a:spcPts val="0"/>
            </a:spcAft>
          </a:pPr>
          <a:r>
            <a:rPr lang="zh-CN" altLang="en-US" sz="1400" b="1" dirty="0">
              <a:solidFill>
                <a:schemeClr val="bg1"/>
              </a:solidFill>
              <a:latin typeface="微软雅黑" panose="020B0503020204020204" pitchFamily="34" charset="-122"/>
              <a:ea typeface="微软雅黑" panose="020B0503020204020204" pitchFamily="34" charset="-122"/>
            </a:rPr>
            <a:t>可支持单机大实例，不需要拆库</a:t>
          </a:r>
        </a:p>
      </dgm:t>
    </dgm:pt>
    <dgm:pt modelId="{D75BA719-9B07-4967-9399-0DD4B1DEB791}" type="parTrans" cxnId="{49606340-8541-485A-B236-72FC05C19535}">
      <dgm:prSet/>
      <dgm:spPr/>
      <dgm:t>
        <a:bodyPr/>
        <a:lstStyle/>
        <a:p>
          <a:endParaRPr lang="zh-CN" altLang="en-US">
            <a:solidFill>
              <a:schemeClr val="bg1"/>
            </a:solidFill>
          </a:endParaRPr>
        </a:p>
      </dgm:t>
    </dgm:pt>
    <dgm:pt modelId="{C98F048C-A832-4D5B-BC4C-6E222190DE9F}" type="sibTrans" cxnId="{49606340-8541-485A-B236-72FC05C19535}">
      <dgm:prSet/>
      <dgm:spPr/>
      <dgm:t>
        <a:bodyPr/>
        <a:lstStyle/>
        <a:p>
          <a:endParaRPr lang="zh-CN" altLang="en-US">
            <a:solidFill>
              <a:schemeClr val="bg1"/>
            </a:solidFill>
          </a:endParaRPr>
        </a:p>
      </dgm:t>
    </dgm:pt>
    <dgm:pt modelId="{330EB6E1-62AD-4F6C-84F5-85172474716D}">
      <dgm:prSet phldrT="[文本]" custT="1"/>
      <dgm:spPr/>
      <dgm:t>
        <a:bodyPr/>
        <a:lstStyle/>
        <a:p>
          <a:pPr>
            <a:lnSpc>
              <a:spcPct val="100000"/>
            </a:lnSpc>
            <a:spcAft>
              <a:spcPts val="0"/>
            </a:spcAft>
          </a:pPr>
          <a:r>
            <a:rPr lang="en-US" altLang="zh-CN" sz="1400" b="1" dirty="0" smtClean="0">
              <a:solidFill>
                <a:schemeClr val="bg1"/>
              </a:solidFill>
              <a:latin typeface="微软雅黑" panose="020B0503020204020204" pitchFamily="34" charset="-122"/>
              <a:ea typeface="微软雅黑" panose="020B0503020204020204" pitchFamily="34" charset="-122"/>
            </a:rPr>
            <a:t>SQL</a:t>
          </a:r>
          <a:r>
            <a:rPr lang="zh-CN" altLang="en-US" sz="1400" b="1" dirty="0" smtClean="0">
              <a:solidFill>
                <a:schemeClr val="bg1"/>
              </a:solidFill>
              <a:latin typeface="微软雅黑" panose="020B0503020204020204" pitchFamily="34" charset="-122"/>
              <a:ea typeface="微软雅黑" panose="020B0503020204020204" pitchFamily="34" charset="-122"/>
            </a:rPr>
            <a:t>修改小</a:t>
          </a:r>
          <a:endParaRPr lang="zh-CN" altLang="en-US" sz="1400" b="1" dirty="0">
            <a:solidFill>
              <a:schemeClr val="bg1"/>
            </a:solidFill>
            <a:latin typeface="微软雅黑" panose="020B0503020204020204" pitchFamily="34" charset="-122"/>
            <a:ea typeface="微软雅黑" panose="020B0503020204020204" pitchFamily="34" charset="-122"/>
          </a:endParaRPr>
        </a:p>
      </dgm:t>
    </dgm:pt>
    <dgm:pt modelId="{4E4AFF33-74D0-4F91-8580-07E06F095F63}" type="parTrans" cxnId="{097267F8-EB8F-45AF-A2C0-659BB2DE4A9D}">
      <dgm:prSet/>
      <dgm:spPr/>
      <dgm:t>
        <a:bodyPr/>
        <a:lstStyle/>
        <a:p>
          <a:endParaRPr lang="zh-CN" altLang="en-US">
            <a:solidFill>
              <a:schemeClr val="bg1"/>
            </a:solidFill>
          </a:endParaRPr>
        </a:p>
      </dgm:t>
    </dgm:pt>
    <dgm:pt modelId="{D85BC9D3-32E4-40D9-883C-B5A0DE2DB454}" type="sibTrans" cxnId="{097267F8-EB8F-45AF-A2C0-659BB2DE4A9D}">
      <dgm:prSet/>
      <dgm:spPr/>
      <dgm:t>
        <a:bodyPr/>
        <a:lstStyle/>
        <a:p>
          <a:endParaRPr lang="zh-CN" altLang="en-US">
            <a:solidFill>
              <a:schemeClr val="bg1"/>
            </a:solidFill>
          </a:endParaRPr>
        </a:p>
      </dgm:t>
    </dgm:pt>
    <dgm:pt modelId="{0A56FDCB-6D91-4146-9C15-2B9E31F06EB5}">
      <dgm:prSet phldrT="[文本]" custT="1"/>
      <dgm:spPr>
        <a:solidFill>
          <a:srgbClr val="FFC000"/>
        </a:solidFill>
      </dgm:spPr>
      <dgm:t>
        <a:bodyPr/>
        <a:lstStyle/>
        <a:p>
          <a:r>
            <a:rPr lang="zh-CN" altLang="en-US" sz="1400" b="1" dirty="0">
              <a:solidFill>
                <a:schemeClr val="bg1"/>
              </a:solidFill>
              <a:latin typeface="微软雅黑" panose="020B0503020204020204" pitchFamily="34" charset="-122"/>
              <a:ea typeface="微软雅黑" panose="020B0503020204020204" pitchFamily="34" charset="-122"/>
            </a:rPr>
            <a:t>窗口函数的完整支持</a:t>
          </a:r>
        </a:p>
      </dgm:t>
    </dgm:pt>
    <dgm:pt modelId="{21371590-AFDD-45BC-BEDF-167DC707271A}" type="parTrans" cxnId="{5C11D4A3-580C-429A-8DDE-EB8A09C78DF8}">
      <dgm:prSet/>
      <dgm:spPr/>
      <dgm:t>
        <a:bodyPr/>
        <a:lstStyle/>
        <a:p>
          <a:endParaRPr lang="zh-CN" altLang="en-US">
            <a:solidFill>
              <a:schemeClr val="bg1"/>
            </a:solidFill>
          </a:endParaRPr>
        </a:p>
      </dgm:t>
    </dgm:pt>
    <dgm:pt modelId="{05054465-280F-4903-9896-23CE75082126}" type="sibTrans" cxnId="{5C11D4A3-580C-429A-8DDE-EB8A09C78DF8}">
      <dgm:prSet/>
      <dgm:spPr/>
      <dgm:t>
        <a:bodyPr/>
        <a:lstStyle/>
        <a:p>
          <a:endParaRPr lang="zh-CN" altLang="en-US">
            <a:solidFill>
              <a:schemeClr val="bg1"/>
            </a:solidFill>
          </a:endParaRPr>
        </a:p>
      </dgm:t>
    </dgm:pt>
    <dgm:pt modelId="{2ADFADFA-0262-48D4-94A3-2C76A379AE03}">
      <dgm:prSet phldrT="[文本]" custT="1"/>
      <dgm:spPr>
        <a:solidFill>
          <a:srgbClr val="214B79"/>
        </a:solidFill>
      </dgm:spPr>
      <dgm:t>
        <a:bodyPr/>
        <a:lstStyle/>
        <a:p>
          <a:r>
            <a:rPr lang="zh-CN" altLang="en-US" sz="1400" b="1" dirty="0">
              <a:solidFill>
                <a:schemeClr val="bg1"/>
              </a:solidFill>
              <a:latin typeface="微软雅黑" panose="020B0503020204020204" pitchFamily="34" charset="-122"/>
              <a:ea typeface="微软雅黑" panose="020B0503020204020204" pitchFamily="34" charset="-122"/>
            </a:rPr>
            <a:t>能建立与</a:t>
          </a:r>
          <a:r>
            <a:rPr lang="en-US" altLang="zh-CN" sz="1400" b="1" dirty="0">
              <a:solidFill>
                <a:schemeClr val="bg1"/>
              </a:solidFill>
              <a:latin typeface="微软雅黑" panose="020B0503020204020204" pitchFamily="34" charset="-122"/>
              <a:ea typeface="微软雅黑" panose="020B0503020204020204" pitchFamily="34" charset="-122"/>
            </a:rPr>
            <a:t>Oracle</a:t>
          </a:r>
          <a:r>
            <a:rPr lang="zh-CN" altLang="en-US" sz="1400" b="1" dirty="0">
              <a:solidFill>
                <a:schemeClr val="bg1"/>
              </a:solidFill>
              <a:latin typeface="微软雅黑" panose="020B0503020204020204" pitchFamily="34" charset="-122"/>
              <a:ea typeface="微软雅黑" panose="020B0503020204020204" pitchFamily="34" charset="-122"/>
            </a:rPr>
            <a:t>的“</a:t>
          </a:r>
          <a:r>
            <a:rPr lang="en-US" altLang="zh-CN" sz="1400" b="1" dirty="0">
              <a:solidFill>
                <a:schemeClr val="bg1"/>
              </a:solidFill>
              <a:latin typeface="微软雅黑" panose="020B0503020204020204" pitchFamily="34" charset="-122"/>
              <a:ea typeface="微软雅黑" panose="020B0503020204020204" pitchFamily="34" charset="-122"/>
            </a:rPr>
            <a:t>dblink</a:t>
          </a:r>
          <a:r>
            <a:rPr lang="zh-CN" altLang="en-US" sz="1400" b="1" dirty="0">
              <a:solidFill>
                <a:schemeClr val="bg1"/>
              </a:solidFill>
              <a:latin typeface="微软雅黑" panose="020B0503020204020204" pitchFamily="34" charset="-122"/>
              <a:ea typeface="微软雅黑" panose="020B0503020204020204" pitchFamily="34" charset="-122"/>
            </a:rPr>
            <a:t>”</a:t>
          </a:r>
        </a:p>
      </dgm:t>
    </dgm:pt>
    <dgm:pt modelId="{24BC71A6-5B7E-4373-AA3A-BC6F86E3BB86}" type="parTrans" cxnId="{602CD2FD-7C26-42C4-A6D1-6C7B8D667D05}">
      <dgm:prSet/>
      <dgm:spPr/>
      <dgm:t>
        <a:bodyPr/>
        <a:lstStyle/>
        <a:p>
          <a:endParaRPr lang="zh-CN" altLang="en-US">
            <a:solidFill>
              <a:schemeClr val="bg1"/>
            </a:solidFill>
          </a:endParaRPr>
        </a:p>
      </dgm:t>
    </dgm:pt>
    <dgm:pt modelId="{DB568B57-578F-41D5-8CEF-B051B23DF851}" type="sibTrans" cxnId="{602CD2FD-7C26-42C4-A6D1-6C7B8D667D05}">
      <dgm:prSet/>
      <dgm:spPr/>
      <dgm:t>
        <a:bodyPr/>
        <a:lstStyle/>
        <a:p>
          <a:endParaRPr lang="zh-CN" altLang="en-US">
            <a:solidFill>
              <a:schemeClr val="bg1"/>
            </a:solidFill>
          </a:endParaRPr>
        </a:p>
      </dgm:t>
    </dgm:pt>
    <dgm:pt modelId="{CD6CB420-C0EC-D141-851C-615A66263CB7}">
      <dgm:prSet phldrT="[文本]" custT="1"/>
      <dgm:spPr/>
      <dgm:t>
        <a:bodyPr/>
        <a:lstStyle/>
        <a:p>
          <a:pPr>
            <a:lnSpc>
              <a:spcPct val="100000"/>
            </a:lnSpc>
            <a:spcAft>
              <a:spcPts val="0"/>
            </a:spcAft>
          </a:pPr>
          <a:r>
            <a:rPr lang="zh-CN" altLang="en-US" sz="1400" b="1" dirty="0">
              <a:solidFill>
                <a:schemeClr val="bg1"/>
              </a:solidFill>
              <a:latin typeface="微软雅黑" panose="020B0503020204020204" pitchFamily="34" charset="-122"/>
              <a:ea typeface="微软雅黑" panose="020B0503020204020204" pitchFamily="34" charset="-122"/>
            </a:rPr>
            <a:t>备份容灾方案与</a:t>
          </a:r>
          <a:r>
            <a:rPr lang="en-US" altLang="zh-CN" sz="1400" b="1" dirty="0">
              <a:solidFill>
                <a:schemeClr val="bg1"/>
              </a:solidFill>
              <a:latin typeface="微软雅黑" panose="020B0503020204020204" pitchFamily="34" charset="-122"/>
              <a:ea typeface="微软雅黑" panose="020B0503020204020204" pitchFamily="34" charset="-122"/>
            </a:rPr>
            <a:t>O</a:t>
          </a:r>
          <a:r>
            <a:rPr lang="zh-CN" altLang="en-US" sz="1400" b="1" dirty="0">
              <a:solidFill>
                <a:schemeClr val="bg1"/>
              </a:solidFill>
              <a:latin typeface="微软雅黑" panose="020B0503020204020204" pitchFamily="34" charset="-122"/>
              <a:ea typeface="微软雅黑" panose="020B0503020204020204" pitchFamily="34" charset="-122"/>
            </a:rPr>
            <a:t>类似</a:t>
          </a:r>
        </a:p>
      </dgm:t>
    </dgm:pt>
    <dgm:pt modelId="{11A5C2D6-AA20-744E-A8A6-D94C1F7C17BD}" type="parTrans" cxnId="{3B9F96AC-F169-B243-A547-4199833AE271}">
      <dgm:prSet/>
      <dgm:spPr/>
      <dgm:t>
        <a:bodyPr/>
        <a:lstStyle/>
        <a:p>
          <a:endParaRPr lang="zh-CN" altLang="en-US"/>
        </a:p>
      </dgm:t>
    </dgm:pt>
    <dgm:pt modelId="{683F0F62-4D91-ED40-826E-754FF440808D}" type="sibTrans" cxnId="{3B9F96AC-F169-B243-A547-4199833AE271}">
      <dgm:prSet/>
      <dgm:spPr/>
      <dgm:t>
        <a:bodyPr/>
        <a:lstStyle/>
        <a:p>
          <a:endParaRPr lang="zh-CN" altLang="en-US"/>
        </a:p>
      </dgm:t>
    </dgm:pt>
    <dgm:pt modelId="{A155316B-C1D8-4A75-A0C5-007336456878}" type="pres">
      <dgm:prSet presAssocID="{4166CAF7-85D6-47C1-9282-BFDD4AFDACCF}" presName="cycle" presStyleCnt="0">
        <dgm:presLayoutVars>
          <dgm:chMax val="1"/>
          <dgm:dir/>
          <dgm:animLvl val="ctr"/>
          <dgm:resizeHandles val="exact"/>
        </dgm:presLayoutVars>
      </dgm:prSet>
      <dgm:spPr/>
      <dgm:t>
        <a:bodyPr/>
        <a:lstStyle/>
        <a:p>
          <a:endParaRPr lang="zh-CN" altLang="en-US"/>
        </a:p>
      </dgm:t>
    </dgm:pt>
    <dgm:pt modelId="{919041C9-D917-42A7-BA27-5641DA0AF8CB}" type="pres">
      <dgm:prSet presAssocID="{AAF307A3-EAE0-4A13-922E-F2AA9841DCBB}" presName="centerShape" presStyleLbl="node0" presStyleIdx="0" presStyleCnt="1"/>
      <dgm:spPr/>
      <dgm:t>
        <a:bodyPr/>
        <a:lstStyle/>
        <a:p>
          <a:endParaRPr lang="zh-CN" altLang="en-US"/>
        </a:p>
      </dgm:t>
    </dgm:pt>
    <dgm:pt modelId="{BDB2A940-01FB-490F-B3B4-EDBDCACC8F7C}" type="pres">
      <dgm:prSet presAssocID="{91B6C1FF-316C-46C8-9EBE-4A8080334D0C}" presName="Name9" presStyleLbl="parChTrans1D2" presStyleIdx="0" presStyleCnt="7"/>
      <dgm:spPr/>
      <dgm:t>
        <a:bodyPr/>
        <a:lstStyle/>
        <a:p>
          <a:endParaRPr lang="zh-CN" altLang="en-US"/>
        </a:p>
      </dgm:t>
    </dgm:pt>
    <dgm:pt modelId="{BB62C470-DD15-4105-971C-41EBB26BF9E7}" type="pres">
      <dgm:prSet presAssocID="{91B6C1FF-316C-46C8-9EBE-4A8080334D0C}" presName="connTx" presStyleLbl="parChTrans1D2" presStyleIdx="0" presStyleCnt="7"/>
      <dgm:spPr/>
      <dgm:t>
        <a:bodyPr/>
        <a:lstStyle/>
        <a:p>
          <a:endParaRPr lang="zh-CN" altLang="en-US"/>
        </a:p>
      </dgm:t>
    </dgm:pt>
    <dgm:pt modelId="{C1278CD2-1677-4BDF-B04B-696C236C7A29}" type="pres">
      <dgm:prSet presAssocID="{20598783-DAE8-4379-BE17-7AFA1AB66AB2}" presName="node" presStyleLbl="node1" presStyleIdx="0" presStyleCnt="7" custRadScaleRad="100294" custRadScaleInc="-4196">
        <dgm:presLayoutVars>
          <dgm:bulletEnabled val="1"/>
        </dgm:presLayoutVars>
      </dgm:prSet>
      <dgm:spPr/>
      <dgm:t>
        <a:bodyPr/>
        <a:lstStyle/>
        <a:p>
          <a:endParaRPr lang="zh-CN" altLang="en-US"/>
        </a:p>
      </dgm:t>
    </dgm:pt>
    <dgm:pt modelId="{35AD2CDD-32EF-4936-A708-E4739F411541}" type="pres">
      <dgm:prSet presAssocID="{21371590-AFDD-45BC-BEDF-167DC707271A}" presName="Name9" presStyleLbl="parChTrans1D2" presStyleIdx="1" presStyleCnt="7"/>
      <dgm:spPr/>
      <dgm:t>
        <a:bodyPr/>
        <a:lstStyle/>
        <a:p>
          <a:endParaRPr lang="zh-CN" altLang="en-US"/>
        </a:p>
      </dgm:t>
    </dgm:pt>
    <dgm:pt modelId="{8C391A97-287F-4421-8F14-13E1624C6DB7}" type="pres">
      <dgm:prSet presAssocID="{21371590-AFDD-45BC-BEDF-167DC707271A}" presName="connTx" presStyleLbl="parChTrans1D2" presStyleIdx="1" presStyleCnt="7"/>
      <dgm:spPr/>
      <dgm:t>
        <a:bodyPr/>
        <a:lstStyle/>
        <a:p>
          <a:endParaRPr lang="zh-CN" altLang="en-US"/>
        </a:p>
      </dgm:t>
    </dgm:pt>
    <dgm:pt modelId="{250FC5E7-72EE-4EA6-83A6-D0C00BDED8B3}" type="pres">
      <dgm:prSet presAssocID="{0A56FDCB-6D91-4146-9C15-2B9E31F06EB5}" presName="node" presStyleLbl="node1" presStyleIdx="1" presStyleCnt="7" custRadScaleRad="98706" custRadScaleInc="-3146">
        <dgm:presLayoutVars>
          <dgm:bulletEnabled val="1"/>
        </dgm:presLayoutVars>
      </dgm:prSet>
      <dgm:spPr/>
      <dgm:t>
        <a:bodyPr/>
        <a:lstStyle/>
        <a:p>
          <a:endParaRPr lang="zh-CN" altLang="en-US"/>
        </a:p>
      </dgm:t>
    </dgm:pt>
    <dgm:pt modelId="{44E3EF51-0F7C-47A6-9BF9-9C4FAFAEBC1A}" type="pres">
      <dgm:prSet presAssocID="{E64D6E24-4D74-4E72-972D-898C761A5573}" presName="Name9" presStyleLbl="parChTrans1D2" presStyleIdx="2" presStyleCnt="7"/>
      <dgm:spPr/>
      <dgm:t>
        <a:bodyPr/>
        <a:lstStyle/>
        <a:p>
          <a:endParaRPr lang="zh-CN" altLang="en-US"/>
        </a:p>
      </dgm:t>
    </dgm:pt>
    <dgm:pt modelId="{DAB4926A-4D0F-41F7-A24A-CE2898B9233D}" type="pres">
      <dgm:prSet presAssocID="{E64D6E24-4D74-4E72-972D-898C761A5573}" presName="connTx" presStyleLbl="parChTrans1D2" presStyleIdx="2" presStyleCnt="7"/>
      <dgm:spPr/>
      <dgm:t>
        <a:bodyPr/>
        <a:lstStyle/>
        <a:p>
          <a:endParaRPr lang="zh-CN" altLang="en-US"/>
        </a:p>
      </dgm:t>
    </dgm:pt>
    <dgm:pt modelId="{AC4D9FA0-EB9A-43D9-ABAA-1910ACB7AFCA}" type="pres">
      <dgm:prSet presAssocID="{401763D4-C258-48BF-B687-4A9768DB1829}" presName="node" presStyleLbl="node1" presStyleIdx="2" presStyleCnt="7" custRadScaleRad="98098" custRadScaleInc="342">
        <dgm:presLayoutVars>
          <dgm:bulletEnabled val="1"/>
        </dgm:presLayoutVars>
      </dgm:prSet>
      <dgm:spPr/>
      <dgm:t>
        <a:bodyPr/>
        <a:lstStyle/>
        <a:p>
          <a:endParaRPr lang="zh-CN" altLang="en-US"/>
        </a:p>
      </dgm:t>
    </dgm:pt>
    <dgm:pt modelId="{6772D7BC-1C18-4BB9-B2F5-BC66FCBABA60}" type="pres">
      <dgm:prSet presAssocID="{24BC71A6-5B7E-4373-AA3A-BC6F86E3BB86}" presName="Name9" presStyleLbl="parChTrans1D2" presStyleIdx="3" presStyleCnt="7"/>
      <dgm:spPr/>
      <dgm:t>
        <a:bodyPr/>
        <a:lstStyle/>
        <a:p>
          <a:endParaRPr lang="zh-CN" altLang="en-US"/>
        </a:p>
      </dgm:t>
    </dgm:pt>
    <dgm:pt modelId="{4BEDC614-1808-4476-A087-B98886EDA622}" type="pres">
      <dgm:prSet presAssocID="{24BC71A6-5B7E-4373-AA3A-BC6F86E3BB86}" presName="connTx" presStyleLbl="parChTrans1D2" presStyleIdx="3" presStyleCnt="7"/>
      <dgm:spPr/>
      <dgm:t>
        <a:bodyPr/>
        <a:lstStyle/>
        <a:p>
          <a:endParaRPr lang="zh-CN" altLang="en-US"/>
        </a:p>
      </dgm:t>
    </dgm:pt>
    <dgm:pt modelId="{9B634CAE-2E20-4042-8ECC-991E76EC4E38}" type="pres">
      <dgm:prSet presAssocID="{2ADFADFA-0262-48D4-94A3-2C76A379AE03}" presName="node" presStyleLbl="node1" presStyleIdx="3" presStyleCnt="7">
        <dgm:presLayoutVars>
          <dgm:bulletEnabled val="1"/>
        </dgm:presLayoutVars>
      </dgm:prSet>
      <dgm:spPr/>
      <dgm:t>
        <a:bodyPr/>
        <a:lstStyle/>
        <a:p>
          <a:endParaRPr lang="zh-CN" altLang="en-US"/>
        </a:p>
      </dgm:t>
    </dgm:pt>
    <dgm:pt modelId="{79607A9E-0531-4303-BC76-5841C24FB7B0}" type="pres">
      <dgm:prSet presAssocID="{D75BA719-9B07-4967-9399-0DD4B1DEB791}" presName="Name9" presStyleLbl="parChTrans1D2" presStyleIdx="4" presStyleCnt="7"/>
      <dgm:spPr/>
      <dgm:t>
        <a:bodyPr/>
        <a:lstStyle/>
        <a:p>
          <a:endParaRPr lang="zh-CN" altLang="en-US"/>
        </a:p>
      </dgm:t>
    </dgm:pt>
    <dgm:pt modelId="{BC3551F8-55C7-4989-8E10-4E138202E7C1}" type="pres">
      <dgm:prSet presAssocID="{D75BA719-9B07-4967-9399-0DD4B1DEB791}" presName="connTx" presStyleLbl="parChTrans1D2" presStyleIdx="4" presStyleCnt="7"/>
      <dgm:spPr/>
      <dgm:t>
        <a:bodyPr/>
        <a:lstStyle/>
        <a:p>
          <a:endParaRPr lang="zh-CN" altLang="en-US"/>
        </a:p>
      </dgm:t>
    </dgm:pt>
    <dgm:pt modelId="{91FA85D0-5AAD-4B8B-A543-DAD5BB852920}" type="pres">
      <dgm:prSet presAssocID="{4045BC8C-DDA0-45C7-B890-576099E717AC}" presName="node" presStyleLbl="node1" presStyleIdx="4" presStyleCnt="7">
        <dgm:presLayoutVars>
          <dgm:bulletEnabled val="1"/>
        </dgm:presLayoutVars>
      </dgm:prSet>
      <dgm:spPr/>
      <dgm:t>
        <a:bodyPr/>
        <a:lstStyle/>
        <a:p>
          <a:endParaRPr lang="zh-CN" altLang="en-US"/>
        </a:p>
      </dgm:t>
    </dgm:pt>
    <dgm:pt modelId="{84092EB6-28A3-4F81-BAB2-3BFD9AC9D0C7}" type="pres">
      <dgm:prSet presAssocID="{4E4AFF33-74D0-4F91-8580-07E06F095F63}" presName="Name9" presStyleLbl="parChTrans1D2" presStyleIdx="5" presStyleCnt="7"/>
      <dgm:spPr/>
      <dgm:t>
        <a:bodyPr/>
        <a:lstStyle/>
        <a:p>
          <a:endParaRPr lang="zh-CN" altLang="en-US"/>
        </a:p>
      </dgm:t>
    </dgm:pt>
    <dgm:pt modelId="{974C72BC-DBC0-436A-83AA-07102811D224}" type="pres">
      <dgm:prSet presAssocID="{4E4AFF33-74D0-4F91-8580-07E06F095F63}" presName="connTx" presStyleLbl="parChTrans1D2" presStyleIdx="5" presStyleCnt="7"/>
      <dgm:spPr/>
      <dgm:t>
        <a:bodyPr/>
        <a:lstStyle/>
        <a:p>
          <a:endParaRPr lang="zh-CN" altLang="en-US"/>
        </a:p>
      </dgm:t>
    </dgm:pt>
    <dgm:pt modelId="{890DA3CA-09B4-469B-BA1F-C4EF42AD21E9}" type="pres">
      <dgm:prSet presAssocID="{330EB6E1-62AD-4F6C-84F5-85172474716D}" presName="node" presStyleLbl="node1" presStyleIdx="5" presStyleCnt="7">
        <dgm:presLayoutVars>
          <dgm:bulletEnabled val="1"/>
        </dgm:presLayoutVars>
      </dgm:prSet>
      <dgm:spPr/>
      <dgm:t>
        <a:bodyPr/>
        <a:lstStyle/>
        <a:p>
          <a:endParaRPr lang="zh-CN" altLang="en-US"/>
        </a:p>
      </dgm:t>
    </dgm:pt>
    <dgm:pt modelId="{CBE2E4FB-C21F-FD4D-AF7C-4D01792AC5D6}" type="pres">
      <dgm:prSet presAssocID="{11A5C2D6-AA20-744E-A8A6-D94C1F7C17BD}" presName="Name9" presStyleLbl="parChTrans1D2" presStyleIdx="6" presStyleCnt="7"/>
      <dgm:spPr/>
      <dgm:t>
        <a:bodyPr/>
        <a:lstStyle/>
        <a:p>
          <a:endParaRPr lang="zh-CN" altLang="en-US"/>
        </a:p>
      </dgm:t>
    </dgm:pt>
    <dgm:pt modelId="{12EF6F95-2025-F249-8CD6-F740E7D9B28E}" type="pres">
      <dgm:prSet presAssocID="{11A5C2D6-AA20-744E-A8A6-D94C1F7C17BD}" presName="connTx" presStyleLbl="parChTrans1D2" presStyleIdx="6" presStyleCnt="7"/>
      <dgm:spPr/>
      <dgm:t>
        <a:bodyPr/>
        <a:lstStyle/>
        <a:p>
          <a:endParaRPr lang="zh-CN" altLang="en-US"/>
        </a:p>
      </dgm:t>
    </dgm:pt>
    <dgm:pt modelId="{21655533-5E0A-6F44-A083-BA8BF1BD1484}" type="pres">
      <dgm:prSet presAssocID="{CD6CB420-C0EC-D141-851C-615A66263CB7}" presName="node" presStyleLbl="node1" presStyleIdx="6" presStyleCnt="7" custRadScaleRad="101653" custRadScaleInc="-2107">
        <dgm:presLayoutVars>
          <dgm:bulletEnabled val="1"/>
        </dgm:presLayoutVars>
      </dgm:prSet>
      <dgm:spPr/>
      <dgm:t>
        <a:bodyPr/>
        <a:lstStyle/>
        <a:p>
          <a:endParaRPr lang="zh-CN" altLang="en-US"/>
        </a:p>
      </dgm:t>
    </dgm:pt>
  </dgm:ptLst>
  <dgm:cxnLst>
    <dgm:cxn modelId="{828E9073-0A81-48EE-86D4-154957872C18}" type="presOf" srcId="{4E4AFF33-74D0-4F91-8580-07E06F095F63}" destId="{84092EB6-28A3-4F81-BAB2-3BFD9AC9D0C7}" srcOrd="0" destOrd="0" presId="urn:microsoft.com/office/officeart/2005/8/layout/radial1"/>
    <dgm:cxn modelId="{602CD2FD-7C26-42C4-A6D1-6C7B8D667D05}" srcId="{AAF307A3-EAE0-4A13-922E-F2AA9841DCBB}" destId="{2ADFADFA-0262-48D4-94A3-2C76A379AE03}" srcOrd="3" destOrd="0" parTransId="{24BC71A6-5B7E-4373-AA3A-BC6F86E3BB86}" sibTransId="{DB568B57-578F-41D5-8CEF-B051B23DF851}"/>
    <dgm:cxn modelId="{097267F8-EB8F-45AF-A2C0-659BB2DE4A9D}" srcId="{AAF307A3-EAE0-4A13-922E-F2AA9841DCBB}" destId="{330EB6E1-62AD-4F6C-84F5-85172474716D}" srcOrd="5" destOrd="0" parTransId="{4E4AFF33-74D0-4F91-8580-07E06F095F63}" sibTransId="{D85BC9D3-32E4-40D9-883C-B5A0DE2DB454}"/>
    <dgm:cxn modelId="{3984F528-6718-4E71-B0E0-91EEC3A503D9}" srcId="{AAF307A3-EAE0-4A13-922E-F2AA9841DCBB}" destId="{20598783-DAE8-4379-BE17-7AFA1AB66AB2}" srcOrd="0" destOrd="0" parTransId="{91B6C1FF-316C-46C8-9EBE-4A8080334D0C}" sibTransId="{EC02DB60-61B4-4874-BAC0-AEF31D9E1E16}"/>
    <dgm:cxn modelId="{0F54A798-8353-4C96-995E-4190D8640C3A}" type="presOf" srcId="{CD6CB420-C0EC-D141-851C-615A66263CB7}" destId="{21655533-5E0A-6F44-A083-BA8BF1BD1484}" srcOrd="0" destOrd="0" presId="urn:microsoft.com/office/officeart/2005/8/layout/radial1"/>
    <dgm:cxn modelId="{90EE4F29-FBCB-4576-86E7-4A6BC5D2701E}" type="presOf" srcId="{91B6C1FF-316C-46C8-9EBE-4A8080334D0C}" destId="{BDB2A940-01FB-490F-B3B4-EDBDCACC8F7C}" srcOrd="0" destOrd="0" presId="urn:microsoft.com/office/officeart/2005/8/layout/radial1"/>
    <dgm:cxn modelId="{3B9F96AC-F169-B243-A547-4199833AE271}" srcId="{AAF307A3-EAE0-4A13-922E-F2AA9841DCBB}" destId="{CD6CB420-C0EC-D141-851C-615A66263CB7}" srcOrd="6" destOrd="0" parTransId="{11A5C2D6-AA20-744E-A8A6-D94C1F7C17BD}" sibTransId="{683F0F62-4D91-ED40-826E-754FF440808D}"/>
    <dgm:cxn modelId="{67F77A7D-5E3C-4116-B005-A239F8F6AD50}" srcId="{4166CAF7-85D6-47C1-9282-BFDD4AFDACCF}" destId="{AAF307A3-EAE0-4A13-922E-F2AA9841DCBB}" srcOrd="0" destOrd="0" parTransId="{1B23B412-0244-4D45-ABCC-C29FFE1232D3}" sibTransId="{0602D61F-6B02-4E81-885D-450CE9F0C7A8}"/>
    <dgm:cxn modelId="{8047FE87-AC39-4315-8C95-A4CB2A967C2D}" type="presOf" srcId="{24BC71A6-5B7E-4373-AA3A-BC6F86E3BB86}" destId="{6772D7BC-1C18-4BB9-B2F5-BC66FCBABA60}" srcOrd="0" destOrd="0" presId="urn:microsoft.com/office/officeart/2005/8/layout/radial1"/>
    <dgm:cxn modelId="{AB65BB95-337A-4180-80F3-95F14916C98F}" type="presOf" srcId="{E64D6E24-4D74-4E72-972D-898C761A5573}" destId="{44E3EF51-0F7C-47A6-9BF9-9C4FAFAEBC1A}" srcOrd="0" destOrd="0" presId="urn:microsoft.com/office/officeart/2005/8/layout/radial1"/>
    <dgm:cxn modelId="{1E63371C-B283-4C69-B0D5-00C9D2AE3230}" type="presOf" srcId="{91B6C1FF-316C-46C8-9EBE-4A8080334D0C}" destId="{BB62C470-DD15-4105-971C-41EBB26BF9E7}" srcOrd="1" destOrd="0" presId="urn:microsoft.com/office/officeart/2005/8/layout/radial1"/>
    <dgm:cxn modelId="{450DAE96-98A3-41C3-B377-9E7DED4F71D5}" type="presOf" srcId="{4045BC8C-DDA0-45C7-B890-576099E717AC}" destId="{91FA85D0-5AAD-4B8B-A543-DAD5BB852920}" srcOrd="0" destOrd="0" presId="urn:microsoft.com/office/officeart/2005/8/layout/radial1"/>
    <dgm:cxn modelId="{95E81DA7-3F85-436B-B4DD-7A5352801953}" type="presOf" srcId="{D75BA719-9B07-4967-9399-0DD4B1DEB791}" destId="{BC3551F8-55C7-4989-8E10-4E138202E7C1}" srcOrd="1" destOrd="0" presId="urn:microsoft.com/office/officeart/2005/8/layout/radial1"/>
    <dgm:cxn modelId="{74F0B0D3-3626-4E2A-A5AA-20E0BE00EC8A}" type="presOf" srcId="{4166CAF7-85D6-47C1-9282-BFDD4AFDACCF}" destId="{A155316B-C1D8-4A75-A0C5-007336456878}" srcOrd="0" destOrd="0" presId="urn:microsoft.com/office/officeart/2005/8/layout/radial1"/>
    <dgm:cxn modelId="{06BEE34E-314C-4FCE-9A5C-6AD4E1596115}" type="presOf" srcId="{24BC71A6-5B7E-4373-AA3A-BC6F86E3BB86}" destId="{4BEDC614-1808-4476-A087-B98886EDA622}" srcOrd="1" destOrd="0" presId="urn:microsoft.com/office/officeart/2005/8/layout/radial1"/>
    <dgm:cxn modelId="{B52D812E-1012-4944-B9BF-F16E471D4885}" type="presOf" srcId="{11A5C2D6-AA20-744E-A8A6-D94C1F7C17BD}" destId="{12EF6F95-2025-F249-8CD6-F740E7D9B28E}" srcOrd="1" destOrd="0" presId="urn:microsoft.com/office/officeart/2005/8/layout/radial1"/>
    <dgm:cxn modelId="{43E2B221-4222-4B33-B671-35B70D84CFA8}" type="presOf" srcId="{E64D6E24-4D74-4E72-972D-898C761A5573}" destId="{DAB4926A-4D0F-41F7-A24A-CE2898B9233D}" srcOrd="1" destOrd="0" presId="urn:microsoft.com/office/officeart/2005/8/layout/radial1"/>
    <dgm:cxn modelId="{49606340-8541-485A-B236-72FC05C19535}" srcId="{AAF307A3-EAE0-4A13-922E-F2AA9841DCBB}" destId="{4045BC8C-DDA0-45C7-B890-576099E717AC}" srcOrd="4" destOrd="0" parTransId="{D75BA719-9B07-4967-9399-0DD4B1DEB791}" sibTransId="{C98F048C-A832-4D5B-BC4C-6E222190DE9F}"/>
    <dgm:cxn modelId="{5C11D4A3-580C-429A-8DDE-EB8A09C78DF8}" srcId="{AAF307A3-EAE0-4A13-922E-F2AA9841DCBB}" destId="{0A56FDCB-6D91-4146-9C15-2B9E31F06EB5}" srcOrd="1" destOrd="0" parTransId="{21371590-AFDD-45BC-BEDF-167DC707271A}" sibTransId="{05054465-280F-4903-9896-23CE75082126}"/>
    <dgm:cxn modelId="{E46A61DE-EEF7-4565-A729-24515A38A13A}" type="presOf" srcId="{330EB6E1-62AD-4F6C-84F5-85172474716D}" destId="{890DA3CA-09B4-469B-BA1F-C4EF42AD21E9}" srcOrd="0" destOrd="0" presId="urn:microsoft.com/office/officeart/2005/8/layout/radial1"/>
    <dgm:cxn modelId="{7E6B18BA-755F-4AB6-B2A5-30EECCDBA3BD}" type="presOf" srcId="{0A56FDCB-6D91-4146-9C15-2B9E31F06EB5}" destId="{250FC5E7-72EE-4EA6-83A6-D0C00BDED8B3}" srcOrd="0" destOrd="0" presId="urn:microsoft.com/office/officeart/2005/8/layout/radial1"/>
    <dgm:cxn modelId="{4AB94C16-6633-43F2-8F8A-6C7C044AA4FE}" type="presOf" srcId="{401763D4-C258-48BF-B687-4A9768DB1829}" destId="{AC4D9FA0-EB9A-43D9-ABAA-1910ACB7AFCA}" srcOrd="0" destOrd="0" presId="urn:microsoft.com/office/officeart/2005/8/layout/radial1"/>
    <dgm:cxn modelId="{FB2C04A3-59A5-40F8-B1E4-CE482AFFA309}" type="presOf" srcId="{4E4AFF33-74D0-4F91-8580-07E06F095F63}" destId="{974C72BC-DBC0-436A-83AA-07102811D224}" srcOrd="1" destOrd="0" presId="urn:microsoft.com/office/officeart/2005/8/layout/radial1"/>
    <dgm:cxn modelId="{66BBA1D0-76D3-4FC0-A667-62F8FC6B1048}" type="presOf" srcId="{20598783-DAE8-4379-BE17-7AFA1AB66AB2}" destId="{C1278CD2-1677-4BDF-B04B-696C236C7A29}" srcOrd="0" destOrd="0" presId="urn:microsoft.com/office/officeart/2005/8/layout/radial1"/>
    <dgm:cxn modelId="{0C2290A0-5D2E-41F6-8EAA-43A4ACC49E9A}" type="presOf" srcId="{21371590-AFDD-45BC-BEDF-167DC707271A}" destId="{35AD2CDD-32EF-4936-A708-E4739F411541}" srcOrd="0" destOrd="0" presId="urn:microsoft.com/office/officeart/2005/8/layout/radial1"/>
    <dgm:cxn modelId="{C0A42DC5-1E4A-4DF2-840D-F6539BAA13C3}" type="presOf" srcId="{AAF307A3-EAE0-4A13-922E-F2AA9841DCBB}" destId="{919041C9-D917-42A7-BA27-5641DA0AF8CB}" srcOrd="0" destOrd="0" presId="urn:microsoft.com/office/officeart/2005/8/layout/radial1"/>
    <dgm:cxn modelId="{9DD77ABA-202C-4AB3-8E9C-F82B8FB51821}" type="presOf" srcId="{D75BA719-9B07-4967-9399-0DD4B1DEB791}" destId="{79607A9E-0531-4303-BC76-5841C24FB7B0}" srcOrd="0" destOrd="0" presId="urn:microsoft.com/office/officeart/2005/8/layout/radial1"/>
    <dgm:cxn modelId="{E1F26E0E-F135-4976-B077-4E858DF25F1B}" type="presOf" srcId="{11A5C2D6-AA20-744E-A8A6-D94C1F7C17BD}" destId="{CBE2E4FB-C21F-FD4D-AF7C-4D01792AC5D6}" srcOrd="0" destOrd="0" presId="urn:microsoft.com/office/officeart/2005/8/layout/radial1"/>
    <dgm:cxn modelId="{E2021FF2-9886-4685-9848-54DFFD595907}" srcId="{AAF307A3-EAE0-4A13-922E-F2AA9841DCBB}" destId="{401763D4-C258-48BF-B687-4A9768DB1829}" srcOrd="2" destOrd="0" parTransId="{E64D6E24-4D74-4E72-972D-898C761A5573}" sibTransId="{B3207126-79E9-46B7-91AE-9817A464A6D4}"/>
    <dgm:cxn modelId="{2EF2C41E-2C3D-4A72-BC36-CAEDE4D30BF5}" type="presOf" srcId="{2ADFADFA-0262-48D4-94A3-2C76A379AE03}" destId="{9B634CAE-2E20-4042-8ECC-991E76EC4E38}" srcOrd="0" destOrd="0" presId="urn:microsoft.com/office/officeart/2005/8/layout/radial1"/>
    <dgm:cxn modelId="{D0472720-B73C-4C55-93A1-4FB42951C997}" type="presOf" srcId="{21371590-AFDD-45BC-BEDF-167DC707271A}" destId="{8C391A97-287F-4421-8F14-13E1624C6DB7}" srcOrd="1" destOrd="0" presId="urn:microsoft.com/office/officeart/2005/8/layout/radial1"/>
    <dgm:cxn modelId="{2D104795-06EA-4382-B0D2-1771870E5CE9}" type="presParOf" srcId="{A155316B-C1D8-4A75-A0C5-007336456878}" destId="{919041C9-D917-42A7-BA27-5641DA0AF8CB}" srcOrd="0" destOrd="0" presId="urn:microsoft.com/office/officeart/2005/8/layout/radial1"/>
    <dgm:cxn modelId="{F58C9843-8E01-445B-BF69-3DD3A083CDFF}" type="presParOf" srcId="{A155316B-C1D8-4A75-A0C5-007336456878}" destId="{BDB2A940-01FB-490F-B3B4-EDBDCACC8F7C}" srcOrd="1" destOrd="0" presId="urn:microsoft.com/office/officeart/2005/8/layout/radial1"/>
    <dgm:cxn modelId="{2CE545BE-9EF0-435E-9909-06BEDD115106}" type="presParOf" srcId="{BDB2A940-01FB-490F-B3B4-EDBDCACC8F7C}" destId="{BB62C470-DD15-4105-971C-41EBB26BF9E7}" srcOrd="0" destOrd="0" presId="urn:microsoft.com/office/officeart/2005/8/layout/radial1"/>
    <dgm:cxn modelId="{59198796-0698-4FC4-9FC8-4F536760C24E}" type="presParOf" srcId="{A155316B-C1D8-4A75-A0C5-007336456878}" destId="{C1278CD2-1677-4BDF-B04B-696C236C7A29}" srcOrd="2" destOrd="0" presId="urn:microsoft.com/office/officeart/2005/8/layout/radial1"/>
    <dgm:cxn modelId="{BA7F15E7-68A2-4D1D-9E81-4B8E8B442C47}" type="presParOf" srcId="{A155316B-C1D8-4A75-A0C5-007336456878}" destId="{35AD2CDD-32EF-4936-A708-E4739F411541}" srcOrd="3" destOrd="0" presId="urn:microsoft.com/office/officeart/2005/8/layout/radial1"/>
    <dgm:cxn modelId="{0636B2B0-D3D2-42B6-A298-9E5DC3411D1C}" type="presParOf" srcId="{35AD2CDD-32EF-4936-A708-E4739F411541}" destId="{8C391A97-287F-4421-8F14-13E1624C6DB7}" srcOrd="0" destOrd="0" presId="urn:microsoft.com/office/officeart/2005/8/layout/radial1"/>
    <dgm:cxn modelId="{4BBDF9C2-DF76-4131-8057-890E573DFD80}" type="presParOf" srcId="{A155316B-C1D8-4A75-A0C5-007336456878}" destId="{250FC5E7-72EE-4EA6-83A6-D0C00BDED8B3}" srcOrd="4" destOrd="0" presId="urn:microsoft.com/office/officeart/2005/8/layout/radial1"/>
    <dgm:cxn modelId="{0904CE6F-BA29-4D39-9D06-CB6BB4B22457}" type="presParOf" srcId="{A155316B-C1D8-4A75-A0C5-007336456878}" destId="{44E3EF51-0F7C-47A6-9BF9-9C4FAFAEBC1A}" srcOrd="5" destOrd="0" presId="urn:microsoft.com/office/officeart/2005/8/layout/radial1"/>
    <dgm:cxn modelId="{62ED902B-7A82-4689-8DBC-F3AD0328E393}" type="presParOf" srcId="{44E3EF51-0F7C-47A6-9BF9-9C4FAFAEBC1A}" destId="{DAB4926A-4D0F-41F7-A24A-CE2898B9233D}" srcOrd="0" destOrd="0" presId="urn:microsoft.com/office/officeart/2005/8/layout/radial1"/>
    <dgm:cxn modelId="{D73FB085-FA17-4198-A12B-5B35C79D0442}" type="presParOf" srcId="{A155316B-C1D8-4A75-A0C5-007336456878}" destId="{AC4D9FA0-EB9A-43D9-ABAA-1910ACB7AFCA}" srcOrd="6" destOrd="0" presId="urn:microsoft.com/office/officeart/2005/8/layout/radial1"/>
    <dgm:cxn modelId="{1C5638F0-6A60-4B21-ADB0-1A4FB92CB9BA}" type="presParOf" srcId="{A155316B-C1D8-4A75-A0C5-007336456878}" destId="{6772D7BC-1C18-4BB9-B2F5-BC66FCBABA60}" srcOrd="7" destOrd="0" presId="urn:microsoft.com/office/officeart/2005/8/layout/radial1"/>
    <dgm:cxn modelId="{0EC30A97-0EA6-4552-984A-492341C3DAF2}" type="presParOf" srcId="{6772D7BC-1C18-4BB9-B2F5-BC66FCBABA60}" destId="{4BEDC614-1808-4476-A087-B98886EDA622}" srcOrd="0" destOrd="0" presId="urn:microsoft.com/office/officeart/2005/8/layout/radial1"/>
    <dgm:cxn modelId="{8C496AA1-DFEC-4ECE-8574-3DC2AD3880B8}" type="presParOf" srcId="{A155316B-C1D8-4A75-A0C5-007336456878}" destId="{9B634CAE-2E20-4042-8ECC-991E76EC4E38}" srcOrd="8" destOrd="0" presId="urn:microsoft.com/office/officeart/2005/8/layout/radial1"/>
    <dgm:cxn modelId="{DC2B90C4-78A7-43EE-9473-C0812177D5B5}" type="presParOf" srcId="{A155316B-C1D8-4A75-A0C5-007336456878}" destId="{79607A9E-0531-4303-BC76-5841C24FB7B0}" srcOrd="9" destOrd="0" presId="urn:microsoft.com/office/officeart/2005/8/layout/radial1"/>
    <dgm:cxn modelId="{078AF688-B02C-4111-AB9C-C141047FA316}" type="presParOf" srcId="{79607A9E-0531-4303-BC76-5841C24FB7B0}" destId="{BC3551F8-55C7-4989-8E10-4E138202E7C1}" srcOrd="0" destOrd="0" presId="urn:microsoft.com/office/officeart/2005/8/layout/radial1"/>
    <dgm:cxn modelId="{A7C087CC-00A0-4D1A-A936-FCD9DD7BBE87}" type="presParOf" srcId="{A155316B-C1D8-4A75-A0C5-007336456878}" destId="{91FA85D0-5AAD-4B8B-A543-DAD5BB852920}" srcOrd="10" destOrd="0" presId="urn:microsoft.com/office/officeart/2005/8/layout/radial1"/>
    <dgm:cxn modelId="{E715A6AB-F501-4F83-AE1E-75D7A8F49863}" type="presParOf" srcId="{A155316B-C1D8-4A75-A0C5-007336456878}" destId="{84092EB6-28A3-4F81-BAB2-3BFD9AC9D0C7}" srcOrd="11" destOrd="0" presId="urn:microsoft.com/office/officeart/2005/8/layout/radial1"/>
    <dgm:cxn modelId="{0B3B5FE2-5ED8-4026-8C3D-D097DEB4D0E2}" type="presParOf" srcId="{84092EB6-28A3-4F81-BAB2-3BFD9AC9D0C7}" destId="{974C72BC-DBC0-436A-83AA-07102811D224}" srcOrd="0" destOrd="0" presId="urn:microsoft.com/office/officeart/2005/8/layout/radial1"/>
    <dgm:cxn modelId="{49EB4F03-C3F9-49B9-B2A5-6B48ED66FCF1}" type="presParOf" srcId="{A155316B-C1D8-4A75-A0C5-007336456878}" destId="{890DA3CA-09B4-469B-BA1F-C4EF42AD21E9}" srcOrd="12" destOrd="0" presId="urn:microsoft.com/office/officeart/2005/8/layout/radial1"/>
    <dgm:cxn modelId="{BE3628F7-8F2D-467D-ACC8-FF502D46DAAB}" type="presParOf" srcId="{A155316B-C1D8-4A75-A0C5-007336456878}" destId="{CBE2E4FB-C21F-FD4D-AF7C-4D01792AC5D6}" srcOrd="13" destOrd="0" presId="urn:microsoft.com/office/officeart/2005/8/layout/radial1"/>
    <dgm:cxn modelId="{ED0FA238-3BCE-4842-9669-83140BE85481}" type="presParOf" srcId="{CBE2E4FB-C21F-FD4D-AF7C-4D01792AC5D6}" destId="{12EF6F95-2025-F249-8CD6-F740E7D9B28E}" srcOrd="0" destOrd="0" presId="urn:microsoft.com/office/officeart/2005/8/layout/radial1"/>
    <dgm:cxn modelId="{6DB00614-122F-4388-B5E4-F2C473CF0B27}" type="presParOf" srcId="{A155316B-C1D8-4A75-A0C5-007336456878}" destId="{21655533-5E0A-6F44-A083-BA8BF1BD1484}"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057ED12-E82F-4C17-BCD3-8CC06916E032}" type="doc">
      <dgm:prSet loTypeId="urn:microsoft.com/office/officeart/2005/8/layout/cycle4#1" loCatId="cycle" qsTypeId="urn:microsoft.com/office/officeart/2005/8/quickstyle/simple1" qsCatId="simple" csTypeId="urn:microsoft.com/office/officeart/2005/8/colors/colorful1#3" csCatId="colorful" phldr="1"/>
      <dgm:spPr/>
      <dgm:t>
        <a:bodyPr/>
        <a:lstStyle/>
        <a:p>
          <a:endParaRPr lang="zh-CN" altLang="en-US"/>
        </a:p>
      </dgm:t>
    </dgm:pt>
    <dgm:pt modelId="{EC793A84-00D2-4346-8A83-1A80BF81C9A9}">
      <dgm:prSet phldrT="[文本]" custT="1"/>
      <dgm:spPr>
        <a:solidFill>
          <a:srgbClr val="FF0000"/>
        </a:solidFill>
      </dgm:spPr>
      <dgm:t>
        <a:bodyPr/>
        <a:lstStyle/>
        <a:p>
          <a:r>
            <a:rPr lang="zh-CN" altLang="en-US" sz="2400" dirty="0" smtClean="0">
              <a:latin typeface="微软雅黑"/>
              <a:ea typeface="微软雅黑"/>
              <a:cs typeface="微软雅黑"/>
            </a:rPr>
            <a:t>高性能</a:t>
          </a:r>
          <a:endParaRPr lang="en-US" altLang="zh-CN" sz="2400" dirty="0" smtClean="0">
            <a:latin typeface="微软雅黑"/>
            <a:ea typeface="微软雅黑"/>
            <a:cs typeface="微软雅黑"/>
          </a:endParaRPr>
        </a:p>
      </dgm:t>
    </dgm:pt>
    <dgm:pt modelId="{59EE6074-9112-42A3-86D7-28076C8F1BAC}" type="parTrans" cxnId="{682B0858-B566-43A9-B794-F101B1E0305A}">
      <dgm:prSet/>
      <dgm:spPr/>
      <dgm:t>
        <a:bodyPr/>
        <a:lstStyle/>
        <a:p>
          <a:endParaRPr lang="zh-CN" altLang="en-US">
            <a:latin typeface="微软雅黑" panose="020B0503020204020204" pitchFamily="34" charset="-122"/>
            <a:ea typeface="微软雅黑" panose="020B0503020204020204" pitchFamily="34" charset="-122"/>
          </a:endParaRPr>
        </a:p>
      </dgm:t>
    </dgm:pt>
    <dgm:pt modelId="{32FDB3E8-26B1-4AF5-8713-272D4FE8E99F}" type="sibTrans" cxnId="{682B0858-B566-43A9-B794-F101B1E0305A}">
      <dgm:prSet/>
      <dgm:spPr/>
      <dgm:t>
        <a:bodyPr/>
        <a:lstStyle/>
        <a:p>
          <a:endParaRPr lang="zh-CN" altLang="en-US">
            <a:latin typeface="微软雅黑" panose="020B0503020204020204" pitchFamily="34" charset="-122"/>
            <a:ea typeface="微软雅黑" panose="020B0503020204020204" pitchFamily="34" charset="-122"/>
          </a:endParaRPr>
        </a:p>
      </dgm:t>
    </dgm:pt>
    <dgm:pt modelId="{4B908AA1-A159-468F-A059-CB4B570E7094}">
      <dgm:prSet phldrT="[文本]" custT="1"/>
      <dgm:spPr>
        <a:solidFill>
          <a:srgbClr val="FF0000"/>
        </a:solidFill>
      </dgm:spPr>
      <dgm:t>
        <a:bodyPr/>
        <a:lstStyle/>
        <a:p>
          <a:r>
            <a:rPr lang="zh-CN" altLang="en-US" sz="1500" b="1" dirty="0">
              <a:solidFill>
                <a:schemeClr val="bg1"/>
              </a:solidFill>
              <a:latin typeface="微软雅黑" panose="020B0503020204020204" pitchFamily="34" charset="-122"/>
              <a:ea typeface="微软雅黑" panose="020B0503020204020204" pitchFamily="34" charset="-122"/>
            </a:rPr>
            <a:t>软硬件给合</a:t>
          </a:r>
        </a:p>
      </dgm:t>
    </dgm:pt>
    <dgm:pt modelId="{B997BE26-01BA-477E-A363-71DF126AFB26}" type="parTrans" cxnId="{6494D98C-9BD8-4535-A24C-CB7CE7597A98}">
      <dgm:prSet/>
      <dgm:spPr/>
      <dgm:t>
        <a:bodyPr/>
        <a:lstStyle/>
        <a:p>
          <a:endParaRPr lang="zh-CN" altLang="en-US">
            <a:latin typeface="微软雅黑" panose="020B0503020204020204" pitchFamily="34" charset="-122"/>
            <a:ea typeface="微软雅黑" panose="020B0503020204020204" pitchFamily="34" charset="-122"/>
          </a:endParaRPr>
        </a:p>
      </dgm:t>
    </dgm:pt>
    <dgm:pt modelId="{0438A08C-41D7-4FD2-9E04-1348EEFA7548}" type="sibTrans" cxnId="{6494D98C-9BD8-4535-A24C-CB7CE7597A98}">
      <dgm:prSet/>
      <dgm:spPr/>
      <dgm:t>
        <a:bodyPr/>
        <a:lstStyle/>
        <a:p>
          <a:endParaRPr lang="zh-CN" altLang="en-US">
            <a:latin typeface="微软雅黑" panose="020B0503020204020204" pitchFamily="34" charset="-122"/>
            <a:ea typeface="微软雅黑" panose="020B0503020204020204" pitchFamily="34" charset="-122"/>
          </a:endParaRPr>
        </a:p>
      </dgm:t>
    </dgm:pt>
    <dgm:pt modelId="{3125C716-580B-4CCB-8B10-50B978713B0D}">
      <dgm:prSet phldrT="[文本]" custT="1"/>
      <dgm:spPr>
        <a:solidFill>
          <a:srgbClr val="FFC000"/>
        </a:solidFill>
      </dgm:spPr>
      <dgm:t>
        <a:bodyPr/>
        <a:lstStyle/>
        <a:p>
          <a:r>
            <a:rPr lang="zh-CN" altLang="en-US" sz="2400" dirty="0">
              <a:latin typeface="微软雅黑" panose="020B0503020204020204" pitchFamily="34" charset="-122"/>
              <a:ea typeface="微软雅黑" panose="020B0503020204020204" pitchFamily="34" charset="-122"/>
            </a:rPr>
            <a:t>高可用</a:t>
          </a:r>
        </a:p>
      </dgm:t>
    </dgm:pt>
    <dgm:pt modelId="{5CA997B8-4F60-4C28-9844-4C3B22D95344}" type="parTrans" cxnId="{DAD589CA-7CCF-4D85-AAEF-C712EDB953B4}">
      <dgm:prSet/>
      <dgm:spPr/>
      <dgm:t>
        <a:bodyPr/>
        <a:lstStyle/>
        <a:p>
          <a:endParaRPr lang="zh-CN" altLang="en-US">
            <a:latin typeface="微软雅黑" panose="020B0503020204020204" pitchFamily="34" charset="-122"/>
            <a:ea typeface="微软雅黑" panose="020B0503020204020204" pitchFamily="34" charset="-122"/>
          </a:endParaRPr>
        </a:p>
      </dgm:t>
    </dgm:pt>
    <dgm:pt modelId="{2445740E-7A0E-46D9-B64F-A73CC8D6AC2C}" type="sibTrans" cxnId="{DAD589CA-7CCF-4D85-AAEF-C712EDB953B4}">
      <dgm:prSet/>
      <dgm:spPr/>
      <dgm:t>
        <a:bodyPr/>
        <a:lstStyle/>
        <a:p>
          <a:endParaRPr lang="zh-CN" altLang="en-US">
            <a:latin typeface="微软雅黑" panose="020B0503020204020204" pitchFamily="34" charset="-122"/>
            <a:ea typeface="微软雅黑" panose="020B0503020204020204" pitchFamily="34" charset="-122"/>
          </a:endParaRPr>
        </a:p>
      </dgm:t>
    </dgm:pt>
    <dgm:pt modelId="{C14DC32A-AD39-4A45-A921-BF691A900568}">
      <dgm:prSet phldrT="[文本]" custT="1"/>
      <dgm:spPr>
        <a:solidFill>
          <a:srgbClr val="FFC000"/>
        </a:solidFill>
      </dgm:spPr>
      <dgm:t>
        <a:bodyPr/>
        <a:lstStyle/>
        <a:p>
          <a:r>
            <a:rPr lang="en-US" altLang="zh-CN" sz="1500" b="1" dirty="0">
              <a:solidFill>
                <a:schemeClr val="bg1"/>
              </a:solidFill>
              <a:latin typeface="微软雅黑" panose="020B0503020204020204" pitchFamily="34" charset="-122"/>
              <a:ea typeface="微软雅黑" panose="020B0503020204020204" pitchFamily="34" charset="-122"/>
            </a:rPr>
            <a:t>HA</a:t>
          </a:r>
          <a:r>
            <a:rPr lang="zh-CN" altLang="en-US" sz="1500" b="1" dirty="0">
              <a:solidFill>
                <a:schemeClr val="bg1"/>
              </a:solidFill>
              <a:latin typeface="微软雅黑" panose="020B0503020204020204" pitchFamily="34" charset="-122"/>
              <a:ea typeface="微软雅黑" panose="020B0503020204020204" pitchFamily="34" charset="-122"/>
            </a:rPr>
            <a:t>软件</a:t>
          </a:r>
        </a:p>
      </dgm:t>
    </dgm:pt>
    <dgm:pt modelId="{20FC9E31-8249-4D28-975C-998C67C6F390}" type="parTrans" cxnId="{485E4CD3-A59C-4E0B-83E3-B1254A3BB94E}">
      <dgm:prSet/>
      <dgm:spPr/>
      <dgm:t>
        <a:bodyPr/>
        <a:lstStyle/>
        <a:p>
          <a:endParaRPr lang="zh-CN" altLang="en-US">
            <a:latin typeface="微软雅黑" panose="020B0503020204020204" pitchFamily="34" charset="-122"/>
            <a:ea typeface="微软雅黑" panose="020B0503020204020204" pitchFamily="34" charset="-122"/>
          </a:endParaRPr>
        </a:p>
      </dgm:t>
    </dgm:pt>
    <dgm:pt modelId="{2B802617-F791-4BA8-B8FC-68CAA86FF9F7}" type="sibTrans" cxnId="{485E4CD3-A59C-4E0B-83E3-B1254A3BB94E}">
      <dgm:prSet/>
      <dgm:spPr/>
      <dgm:t>
        <a:bodyPr/>
        <a:lstStyle/>
        <a:p>
          <a:endParaRPr lang="zh-CN" altLang="en-US">
            <a:latin typeface="微软雅黑" panose="020B0503020204020204" pitchFamily="34" charset="-122"/>
            <a:ea typeface="微软雅黑" panose="020B0503020204020204" pitchFamily="34" charset="-122"/>
          </a:endParaRPr>
        </a:p>
      </dgm:t>
    </dgm:pt>
    <dgm:pt modelId="{9E54D75F-113C-4EA4-9FCC-79DF3960B03A}">
      <dgm:prSet phldrT="[文本]" custT="1"/>
      <dgm:spPr>
        <a:solidFill>
          <a:srgbClr val="00B050"/>
        </a:solidFill>
      </dgm:spPr>
      <dgm:t>
        <a:bodyPr/>
        <a:lstStyle/>
        <a:p>
          <a:r>
            <a:rPr lang="zh-CN" altLang="en-US" sz="2400" b="1" dirty="0">
              <a:solidFill>
                <a:schemeClr val="bg1"/>
              </a:solidFill>
              <a:latin typeface="微软雅黑" panose="020B0503020204020204" pitchFamily="34" charset="-122"/>
              <a:ea typeface="微软雅黑" panose="020B0503020204020204" pitchFamily="34" charset="-122"/>
            </a:rPr>
            <a:t>高可靠</a:t>
          </a:r>
        </a:p>
      </dgm:t>
    </dgm:pt>
    <dgm:pt modelId="{DD28F9E9-44F8-4C58-8D94-0289E5D8FDDB}" type="parTrans" cxnId="{B6160D34-40A9-49B3-896B-C65E82065B2D}">
      <dgm:prSet/>
      <dgm:spPr/>
      <dgm:t>
        <a:bodyPr/>
        <a:lstStyle/>
        <a:p>
          <a:endParaRPr lang="zh-CN" altLang="en-US">
            <a:latin typeface="微软雅黑" panose="020B0503020204020204" pitchFamily="34" charset="-122"/>
            <a:ea typeface="微软雅黑" panose="020B0503020204020204" pitchFamily="34" charset="-122"/>
          </a:endParaRPr>
        </a:p>
      </dgm:t>
    </dgm:pt>
    <dgm:pt modelId="{BD2DD7EF-6217-4A87-9467-E26944E159C6}" type="sibTrans" cxnId="{B6160D34-40A9-49B3-896B-C65E82065B2D}">
      <dgm:prSet/>
      <dgm:spPr/>
      <dgm:t>
        <a:bodyPr/>
        <a:lstStyle/>
        <a:p>
          <a:endParaRPr lang="zh-CN" altLang="en-US">
            <a:latin typeface="微软雅黑" panose="020B0503020204020204" pitchFamily="34" charset="-122"/>
            <a:ea typeface="微软雅黑" panose="020B0503020204020204" pitchFamily="34" charset="-122"/>
          </a:endParaRPr>
        </a:p>
      </dgm:t>
    </dgm:pt>
    <dgm:pt modelId="{9B9E9005-D67D-41C5-B8CF-62BD8199CECA}">
      <dgm:prSet phldrT="[文本]" custT="1"/>
      <dgm:spPr>
        <a:solidFill>
          <a:srgbClr val="0070C0"/>
        </a:solidFill>
      </dgm:spPr>
      <dgm:t>
        <a:bodyPr/>
        <a:lstStyle/>
        <a:p>
          <a:r>
            <a:rPr lang="zh-CN" altLang="en-US" sz="2400" dirty="0">
              <a:latin typeface="微软雅黑" panose="020B0503020204020204" pitchFamily="34" charset="-122"/>
              <a:ea typeface="微软雅黑" panose="020B0503020204020204" pitchFamily="34" charset="-122"/>
            </a:rPr>
            <a:t>易运维</a:t>
          </a:r>
        </a:p>
      </dgm:t>
    </dgm:pt>
    <dgm:pt modelId="{D0042ABD-BDFA-4CD5-A76D-287632BD3B93}" type="parTrans" cxnId="{E8075067-4196-4D78-8DCD-1C80D243C112}">
      <dgm:prSet/>
      <dgm:spPr/>
      <dgm:t>
        <a:bodyPr/>
        <a:lstStyle/>
        <a:p>
          <a:endParaRPr lang="zh-CN" altLang="en-US">
            <a:latin typeface="微软雅黑" panose="020B0503020204020204" pitchFamily="34" charset="-122"/>
            <a:ea typeface="微软雅黑" panose="020B0503020204020204" pitchFamily="34" charset="-122"/>
          </a:endParaRPr>
        </a:p>
      </dgm:t>
    </dgm:pt>
    <dgm:pt modelId="{B401A985-398D-4863-951C-4E79763FA634}" type="sibTrans" cxnId="{E8075067-4196-4D78-8DCD-1C80D243C112}">
      <dgm:prSet/>
      <dgm:spPr/>
      <dgm:t>
        <a:bodyPr/>
        <a:lstStyle/>
        <a:p>
          <a:endParaRPr lang="zh-CN" altLang="en-US">
            <a:latin typeface="微软雅黑" panose="020B0503020204020204" pitchFamily="34" charset="-122"/>
            <a:ea typeface="微软雅黑" panose="020B0503020204020204" pitchFamily="34" charset="-122"/>
          </a:endParaRPr>
        </a:p>
      </dgm:t>
    </dgm:pt>
    <dgm:pt modelId="{F2FDCCEB-8863-4B82-AFD9-291E99F79F0D}">
      <dgm:prSet phldrT="[文本]" custT="1"/>
      <dgm:spPr>
        <a:solidFill>
          <a:srgbClr val="0070C0"/>
        </a:solidFill>
      </dgm:spPr>
      <dgm:t>
        <a:bodyPr/>
        <a:lstStyle/>
        <a:p>
          <a:r>
            <a:rPr lang="zh-CN" altLang="en-US" sz="1500" b="1" dirty="0">
              <a:solidFill>
                <a:schemeClr val="bg1"/>
              </a:solidFill>
              <a:latin typeface="微软雅黑" panose="020B0503020204020204" pitchFamily="34" charset="-122"/>
              <a:ea typeface="微软雅黑" panose="020B0503020204020204" pitchFamily="34" charset="-122"/>
            </a:rPr>
            <a:t>完善监控</a:t>
          </a:r>
        </a:p>
      </dgm:t>
    </dgm:pt>
    <dgm:pt modelId="{9C2A733C-5591-442B-A7A3-B12DF6D59B9B}" type="parTrans" cxnId="{B6E69581-ED6D-4EA4-9875-3C74730F6EB9}">
      <dgm:prSet/>
      <dgm:spPr/>
      <dgm:t>
        <a:bodyPr/>
        <a:lstStyle/>
        <a:p>
          <a:endParaRPr lang="zh-CN" altLang="en-US">
            <a:latin typeface="微软雅黑" panose="020B0503020204020204" pitchFamily="34" charset="-122"/>
            <a:ea typeface="微软雅黑" panose="020B0503020204020204" pitchFamily="34" charset="-122"/>
          </a:endParaRPr>
        </a:p>
      </dgm:t>
    </dgm:pt>
    <dgm:pt modelId="{A6B83716-3257-4556-A7F3-10CC3585B207}" type="sibTrans" cxnId="{B6E69581-ED6D-4EA4-9875-3C74730F6EB9}">
      <dgm:prSet/>
      <dgm:spPr/>
      <dgm:t>
        <a:bodyPr/>
        <a:lstStyle/>
        <a:p>
          <a:endParaRPr lang="zh-CN" altLang="en-US">
            <a:latin typeface="微软雅黑" panose="020B0503020204020204" pitchFamily="34" charset="-122"/>
            <a:ea typeface="微软雅黑" panose="020B0503020204020204" pitchFamily="34" charset="-122"/>
          </a:endParaRPr>
        </a:p>
      </dgm:t>
    </dgm:pt>
    <dgm:pt modelId="{9127BE5B-735A-45AC-9C33-C45BAF93E037}">
      <dgm:prSet phldrT="[文本]" custT="1"/>
      <dgm:spPr>
        <a:solidFill>
          <a:srgbClr val="00B050"/>
        </a:solidFill>
      </dgm:spPr>
      <dgm:t>
        <a:bodyPr/>
        <a:lstStyle/>
        <a:p>
          <a:pPr algn="l"/>
          <a:r>
            <a:rPr lang="zh-CN" altLang="en-US" sz="1500" b="1" dirty="0">
              <a:solidFill>
                <a:schemeClr val="tx1"/>
              </a:solidFill>
              <a:latin typeface="微软雅黑" panose="020B0503020204020204" pitchFamily="34" charset="-122"/>
              <a:ea typeface="微软雅黑" panose="020B0503020204020204" pitchFamily="34" charset="-122"/>
            </a:rPr>
            <a:t>数据保护</a:t>
          </a:r>
        </a:p>
      </dgm:t>
    </dgm:pt>
    <dgm:pt modelId="{9BD3B6D5-A903-4427-8F97-95F843B0F266}" type="parTrans" cxnId="{F405829A-9796-4D31-94A4-46917F346194}">
      <dgm:prSet/>
      <dgm:spPr/>
      <dgm:t>
        <a:bodyPr/>
        <a:lstStyle/>
        <a:p>
          <a:endParaRPr lang="zh-CN" altLang="en-US"/>
        </a:p>
      </dgm:t>
    </dgm:pt>
    <dgm:pt modelId="{56F55E4B-FB7D-4837-8B13-35617933F7E9}" type="sibTrans" cxnId="{F405829A-9796-4D31-94A4-46917F346194}">
      <dgm:prSet/>
      <dgm:spPr/>
      <dgm:t>
        <a:bodyPr/>
        <a:lstStyle/>
        <a:p>
          <a:endParaRPr lang="zh-CN" altLang="en-US"/>
        </a:p>
      </dgm:t>
    </dgm:pt>
    <dgm:pt modelId="{1853C585-F32E-974A-8D67-BAAF4DBB380B}">
      <dgm:prSet phldrT="[文本]" custT="1"/>
      <dgm:spPr>
        <a:solidFill>
          <a:srgbClr val="00B050"/>
        </a:solidFill>
      </dgm:spPr>
      <dgm:t>
        <a:bodyPr/>
        <a:lstStyle/>
        <a:p>
          <a:pPr algn="l"/>
          <a:r>
            <a:rPr lang="zh-CN" altLang="en-US" sz="1500" b="1" dirty="0">
              <a:solidFill>
                <a:schemeClr val="tx1"/>
              </a:solidFill>
              <a:latin typeface="微软雅黑" panose="020B0503020204020204" pitchFamily="34" charset="-122"/>
              <a:ea typeface="微软雅黑" panose="020B0503020204020204" pitchFamily="34" charset="-122"/>
            </a:rPr>
            <a:t>备份</a:t>
          </a:r>
        </a:p>
      </dgm:t>
    </dgm:pt>
    <dgm:pt modelId="{652817B6-BC4A-EE4D-AF42-C0EF48D3A49C}" type="parTrans" cxnId="{8103BF95-92AC-A14A-8C32-1BEFF3FA2DBA}">
      <dgm:prSet/>
      <dgm:spPr/>
      <dgm:t>
        <a:bodyPr/>
        <a:lstStyle/>
        <a:p>
          <a:endParaRPr lang="zh-CN" altLang="en-US"/>
        </a:p>
      </dgm:t>
    </dgm:pt>
    <dgm:pt modelId="{0E469CCC-8054-4E44-9C14-14BF385E7CB1}" type="sibTrans" cxnId="{8103BF95-92AC-A14A-8C32-1BEFF3FA2DBA}">
      <dgm:prSet/>
      <dgm:spPr/>
      <dgm:t>
        <a:bodyPr/>
        <a:lstStyle/>
        <a:p>
          <a:endParaRPr lang="zh-CN" altLang="en-US"/>
        </a:p>
      </dgm:t>
    </dgm:pt>
    <dgm:pt modelId="{D52D3E48-8946-FA45-8657-3811DF3528AE}">
      <dgm:prSet phldrT="[文本]" custT="1"/>
      <dgm:spPr>
        <a:solidFill>
          <a:srgbClr val="0070C0"/>
        </a:solidFill>
      </dgm:spPr>
      <dgm:t>
        <a:bodyPr/>
        <a:lstStyle/>
        <a:p>
          <a:r>
            <a:rPr lang="zh-CN" altLang="en-US" sz="1500" b="1" dirty="0">
              <a:solidFill>
                <a:schemeClr val="bg1"/>
              </a:solidFill>
              <a:latin typeface="微软雅黑" panose="020B0503020204020204" pitchFamily="34" charset="-122"/>
              <a:ea typeface="微软雅黑" panose="020B0503020204020204" pitchFamily="34" charset="-122"/>
            </a:rPr>
            <a:t>增加功能</a:t>
          </a:r>
        </a:p>
      </dgm:t>
    </dgm:pt>
    <dgm:pt modelId="{6BB45FC8-F30F-5B4C-82DE-6CDE5028D270}" type="parTrans" cxnId="{0BCE0E74-E01E-8C43-8320-DB44805F70C7}">
      <dgm:prSet/>
      <dgm:spPr/>
      <dgm:t>
        <a:bodyPr/>
        <a:lstStyle/>
        <a:p>
          <a:endParaRPr lang="zh-CN" altLang="en-US"/>
        </a:p>
      </dgm:t>
    </dgm:pt>
    <dgm:pt modelId="{F796160C-5D50-9F41-9721-A7A80521A3DF}" type="sibTrans" cxnId="{0BCE0E74-E01E-8C43-8320-DB44805F70C7}">
      <dgm:prSet/>
      <dgm:spPr/>
      <dgm:t>
        <a:bodyPr/>
        <a:lstStyle/>
        <a:p>
          <a:endParaRPr lang="zh-CN" altLang="en-US"/>
        </a:p>
      </dgm:t>
    </dgm:pt>
    <dgm:pt modelId="{FB044136-1C00-1C44-8C2F-531CF9B80672}">
      <dgm:prSet phldrT="[文本]" custT="1"/>
      <dgm:spPr>
        <a:solidFill>
          <a:srgbClr val="0070C0"/>
        </a:solidFill>
      </dgm:spPr>
      <dgm:t>
        <a:bodyPr/>
        <a:lstStyle/>
        <a:p>
          <a:r>
            <a:rPr lang="zh-CN" altLang="en-US" sz="1500" b="1" dirty="0">
              <a:solidFill>
                <a:schemeClr val="bg1"/>
              </a:solidFill>
              <a:latin typeface="微软雅黑" panose="020B0503020204020204" pitchFamily="34" charset="-122"/>
              <a:ea typeface="微软雅黑" panose="020B0503020204020204" pitchFamily="34" charset="-122"/>
            </a:rPr>
            <a:t>定制化</a:t>
          </a:r>
        </a:p>
      </dgm:t>
    </dgm:pt>
    <dgm:pt modelId="{5830AA74-90F7-D346-953A-9974571A160D}" type="parTrans" cxnId="{AE60A8EC-7222-2B40-8C9E-EA5943EF037C}">
      <dgm:prSet/>
      <dgm:spPr/>
      <dgm:t>
        <a:bodyPr/>
        <a:lstStyle/>
        <a:p>
          <a:endParaRPr lang="zh-CN" altLang="en-US"/>
        </a:p>
      </dgm:t>
    </dgm:pt>
    <dgm:pt modelId="{769FDE1B-9A17-0945-817C-47FD31F99B5A}" type="sibTrans" cxnId="{AE60A8EC-7222-2B40-8C9E-EA5943EF037C}">
      <dgm:prSet/>
      <dgm:spPr/>
      <dgm:t>
        <a:bodyPr/>
        <a:lstStyle/>
        <a:p>
          <a:endParaRPr lang="zh-CN" altLang="en-US"/>
        </a:p>
      </dgm:t>
    </dgm:pt>
    <dgm:pt modelId="{DD2DD406-FCA6-F84C-BEA5-609AF72F88F8}">
      <dgm:prSet phldrT="[文本]" custT="1"/>
      <dgm:spPr>
        <a:solidFill>
          <a:srgbClr val="FF0000"/>
        </a:solidFill>
      </dgm:spPr>
      <dgm:t>
        <a:bodyPr/>
        <a:lstStyle/>
        <a:p>
          <a:r>
            <a:rPr lang="zh-CN" altLang="en-US" sz="1500" b="1" dirty="0">
              <a:solidFill>
                <a:schemeClr val="bg1"/>
              </a:solidFill>
              <a:latin typeface="微软雅黑" panose="020B0503020204020204" pitchFamily="34" charset="-122"/>
              <a:ea typeface="微软雅黑" panose="020B0503020204020204" pitchFamily="34" charset="-122"/>
            </a:rPr>
            <a:t>数据库优化</a:t>
          </a:r>
        </a:p>
      </dgm:t>
    </dgm:pt>
    <dgm:pt modelId="{834A247B-1EE3-6A45-94F3-6A87EC194039}" type="parTrans" cxnId="{EE279B10-D9B7-2046-8E10-835A98663F3C}">
      <dgm:prSet/>
      <dgm:spPr/>
      <dgm:t>
        <a:bodyPr/>
        <a:lstStyle/>
        <a:p>
          <a:endParaRPr lang="zh-CN" altLang="en-US"/>
        </a:p>
      </dgm:t>
    </dgm:pt>
    <dgm:pt modelId="{2DF815C8-44ED-DD40-913B-7E77BCF9285E}" type="sibTrans" cxnId="{EE279B10-D9B7-2046-8E10-835A98663F3C}">
      <dgm:prSet/>
      <dgm:spPr/>
      <dgm:t>
        <a:bodyPr/>
        <a:lstStyle/>
        <a:p>
          <a:endParaRPr lang="zh-CN" altLang="en-US"/>
        </a:p>
      </dgm:t>
    </dgm:pt>
    <dgm:pt modelId="{F3D536FC-E93F-814A-BA56-07954DBACD4A}">
      <dgm:prSet phldrT="[文本]" custT="1"/>
      <dgm:spPr>
        <a:solidFill>
          <a:srgbClr val="FFC000"/>
        </a:solidFill>
      </dgm:spPr>
      <dgm:t>
        <a:bodyPr/>
        <a:lstStyle/>
        <a:p>
          <a:r>
            <a:rPr lang="zh-CN" altLang="en-US" sz="1500" b="1" dirty="0">
              <a:solidFill>
                <a:schemeClr val="bg1"/>
              </a:solidFill>
              <a:latin typeface="微软雅黑" panose="020B0503020204020204" pitchFamily="34" charset="-122"/>
              <a:ea typeface="微软雅黑" panose="020B0503020204020204" pitchFamily="34" charset="-122"/>
            </a:rPr>
            <a:t>集群软件</a:t>
          </a:r>
        </a:p>
      </dgm:t>
    </dgm:pt>
    <dgm:pt modelId="{DC7522B4-7452-6F45-B64B-D0A077FDF0A0}" type="parTrans" cxnId="{AF29AA1F-E773-CA4E-8B76-BB245C43007D}">
      <dgm:prSet/>
      <dgm:spPr/>
      <dgm:t>
        <a:bodyPr/>
        <a:lstStyle/>
        <a:p>
          <a:endParaRPr lang="zh-CN" altLang="en-US"/>
        </a:p>
      </dgm:t>
    </dgm:pt>
    <dgm:pt modelId="{03996F7C-89AB-1E4C-A521-3FF41A283696}" type="sibTrans" cxnId="{AF29AA1F-E773-CA4E-8B76-BB245C43007D}">
      <dgm:prSet/>
      <dgm:spPr/>
      <dgm:t>
        <a:bodyPr/>
        <a:lstStyle/>
        <a:p>
          <a:endParaRPr lang="zh-CN" altLang="en-US"/>
        </a:p>
      </dgm:t>
    </dgm:pt>
    <dgm:pt modelId="{A99AE0E7-850E-43BA-8016-EEFC28E442D2}" type="pres">
      <dgm:prSet presAssocID="{8057ED12-E82F-4C17-BCD3-8CC06916E032}" presName="cycleMatrixDiagram" presStyleCnt="0">
        <dgm:presLayoutVars>
          <dgm:chMax val="1"/>
          <dgm:dir/>
          <dgm:animLvl val="lvl"/>
          <dgm:resizeHandles val="exact"/>
        </dgm:presLayoutVars>
      </dgm:prSet>
      <dgm:spPr/>
      <dgm:t>
        <a:bodyPr/>
        <a:lstStyle/>
        <a:p>
          <a:endParaRPr lang="zh-CN" altLang="en-US"/>
        </a:p>
      </dgm:t>
    </dgm:pt>
    <dgm:pt modelId="{BC237CB1-20BA-43D9-8062-52C8F8B3650B}" type="pres">
      <dgm:prSet presAssocID="{8057ED12-E82F-4C17-BCD3-8CC06916E032}" presName="children" presStyleCnt="0"/>
      <dgm:spPr/>
    </dgm:pt>
    <dgm:pt modelId="{A3B64F60-BF98-4635-B2FA-8DBACCB2994B}" type="pres">
      <dgm:prSet presAssocID="{8057ED12-E82F-4C17-BCD3-8CC06916E032}" presName="child1group" presStyleCnt="0"/>
      <dgm:spPr/>
    </dgm:pt>
    <dgm:pt modelId="{83F6A405-5CFB-4AB4-9771-7193CF1E5F39}" type="pres">
      <dgm:prSet presAssocID="{8057ED12-E82F-4C17-BCD3-8CC06916E032}" presName="child1" presStyleLbl="bgAcc1" presStyleIdx="0" presStyleCnt="4"/>
      <dgm:spPr/>
      <dgm:t>
        <a:bodyPr/>
        <a:lstStyle/>
        <a:p>
          <a:endParaRPr lang="zh-CN" altLang="en-US"/>
        </a:p>
      </dgm:t>
    </dgm:pt>
    <dgm:pt modelId="{07408A44-9EB0-4FF4-8EDE-35455CCA6D27}" type="pres">
      <dgm:prSet presAssocID="{8057ED12-E82F-4C17-BCD3-8CC06916E032}" presName="child1Text" presStyleLbl="bgAcc1" presStyleIdx="0" presStyleCnt="4">
        <dgm:presLayoutVars>
          <dgm:bulletEnabled val="1"/>
        </dgm:presLayoutVars>
      </dgm:prSet>
      <dgm:spPr/>
      <dgm:t>
        <a:bodyPr/>
        <a:lstStyle/>
        <a:p>
          <a:endParaRPr lang="zh-CN" altLang="en-US"/>
        </a:p>
      </dgm:t>
    </dgm:pt>
    <dgm:pt modelId="{D8FEE4A0-340F-4EAA-A1D2-2167E30DB2AB}" type="pres">
      <dgm:prSet presAssocID="{8057ED12-E82F-4C17-BCD3-8CC06916E032}" presName="child2group" presStyleCnt="0"/>
      <dgm:spPr/>
    </dgm:pt>
    <dgm:pt modelId="{3B5F56EE-1883-4ADA-A679-04E136F904A3}" type="pres">
      <dgm:prSet presAssocID="{8057ED12-E82F-4C17-BCD3-8CC06916E032}" presName="child2" presStyleLbl="bgAcc1" presStyleIdx="1" presStyleCnt="4"/>
      <dgm:spPr/>
      <dgm:t>
        <a:bodyPr/>
        <a:lstStyle/>
        <a:p>
          <a:endParaRPr lang="zh-CN" altLang="en-US"/>
        </a:p>
      </dgm:t>
    </dgm:pt>
    <dgm:pt modelId="{9F0968DB-748F-4841-A808-9C7D595CC0E0}" type="pres">
      <dgm:prSet presAssocID="{8057ED12-E82F-4C17-BCD3-8CC06916E032}" presName="child2Text" presStyleLbl="bgAcc1" presStyleIdx="1" presStyleCnt="4">
        <dgm:presLayoutVars>
          <dgm:bulletEnabled val="1"/>
        </dgm:presLayoutVars>
      </dgm:prSet>
      <dgm:spPr/>
      <dgm:t>
        <a:bodyPr/>
        <a:lstStyle/>
        <a:p>
          <a:endParaRPr lang="zh-CN" altLang="en-US"/>
        </a:p>
      </dgm:t>
    </dgm:pt>
    <dgm:pt modelId="{61256870-53D3-4569-AFAC-119172A660BA}" type="pres">
      <dgm:prSet presAssocID="{8057ED12-E82F-4C17-BCD3-8CC06916E032}" presName="child3group" presStyleCnt="0"/>
      <dgm:spPr/>
    </dgm:pt>
    <dgm:pt modelId="{396D9802-2F7C-4A87-B03F-C70C0B1032A7}" type="pres">
      <dgm:prSet presAssocID="{8057ED12-E82F-4C17-BCD3-8CC06916E032}" presName="child3" presStyleLbl="bgAcc1" presStyleIdx="2" presStyleCnt="4"/>
      <dgm:spPr/>
      <dgm:t>
        <a:bodyPr/>
        <a:lstStyle/>
        <a:p>
          <a:endParaRPr lang="zh-CN" altLang="en-US"/>
        </a:p>
      </dgm:t>
    </dgm:pt>
    <dgm:pt modelId="{C4F7E26B-99C9-4476-B6DC-068FE25AA0F2}" type="pres">
      <dgm:prSet presAssocID="{8057ED12-E82F-4C17-BCD3-8CC06916E032}" presName="child3Text" presStyleLbl="bgAcc1" presStyleIdx="2" presStyleCnt="4">
        <dgm:presLayoutVars>
          <dgm:bulletEnabled val="1"/>
        </dgm:presLayoutVars>
      </dgm:prSet>
      <dgm:spPr/>
      <dgm:t>
        <a:bodyPr/>
        <a:lstStyle/>
        <a:p>
          <a:endParaRPr lang="zh-CN" altLang="en-US"/>
        </a:p>
      </dgm:t>
    </dgm:pt>
    <dgm:pt modelId="{B012BCE6-1D91-4C7D-9A86-67EDC914FC2C}" type="pres">
      <dgm:prSet presAssocID="{8057ED12-E82F-4C17-BCD3-8CC06916E032}" presName="child4group" presStyleCnt="0"/>
      <dgm:spPr/>
    </dgm:pt>
    <dgm:pt modelId="{A382A946-0322-4AEE-A641-BECE24E51CB5}" type="pres">
      <dgm:prSet presAssocID="{8057ED12-E82F-4C17-BCD3-8CC06916E032}" presName="child4" presStyleLbl="bgAcc1" presStyleIdx="3" presStyleCnt="4"/>
      <dgm:spPr/>
      <dgm:t>
        <a:bodyPr/>
        <a:lstStyle/>
        <a:p>
          <a:endParaRPr lang="zh-CN" altLang="en-US"/>
        </a:p>
      </dgm:t>
    </dgm:pt>
    <dgm:pt modelId="{2C2DFD40-E4A2-4988-957E-64DA98528DD0}" type="pres">
      <dgm:prSet presAssocID="{8057ED12-E82F-4C17-BCD3-8CC06916E032}" presName="child4Text" presStyleLbl="bgAcc1" presStyleIdx="3" presStyleCnt="4">
        <dgm:presLayoutVars>
          <dgm:bulletEnabled val="1"/>
        </dgm:presLayoutVars>
      </dgm:prSet>
      <dgm:spPr/>
      <dgm:t>
        <a:bodyPr/>
        <a:lstStyle/>
        <a:p>
          <a:endParaRPr lang="zh-CN" altLang="en-US"/>
        </a:p>
      </dgm:t>
    </dgm:pt>
    <dgm:pt modelId="{3418C73C-1508-4FF9-B077-D280074620BE}" type="pres">
      <dgm:prSet presAssocID="{8057ED12-E82F-4C17-BCD3-8CC06916E032}" presName="childPlaceholder" presStyleCnt="0"/>
      <dgm:spPr/>
    </dgm:pt>
    <dgm:pt modelId="{B4C36446-6128-4170-A514-04B017008FB1}" type="pres">
      <dgm:prSet presAssocID="{8057ED12-E82F-4C17-BCD3-8CC06916E032}" presName="circle" presStyleCnt="0"/>
      <dgm:spPr/>
    </dgm:pt>
    <dgm:pt modelId="{8F112F0C-1576-4D66-9EE9-D683D212245B}" type="pres">
      <dgm:prSet presAssocID="{8057ED12-E82F-4C17-BCD3-8CC06916E032}" presName="quadrant1" presStyleLbl="node1" presStyleIdx="0" presStyleCnt="4">
        <dgm:presLayoutVars>
          <dgm:chMax val="1"/>
          <dgm:bulletEnabled val="1"/>
        </dgm:presLayoutVars>
      </dgm:prSet>
      <dgm:spPr/>
      <dgm:t>
        <a:bodyPr/>
        <a:lstStyle/>
        <a:p>
          <a:endParaRPr lang="zh-CN" altLang="en-US"/>
        </a:p>
      </dgm:t>
    </dgm:pt>
    <dgm:pt modelId="{75137038-9609-48F1-8843-DC567D2EE886}" type="pres">
      <dgm:prSet presAssocID="{8057ED12-E82F-4C17-BCD3-8CC06916E032}" presName="quadrant2" presStyleLbl="node1" presStyleIdx="1" presStyleCnt="4">
        <dgm:presLayoutVars>
          <dgm:chMax val="1"/>
          <dgm:bulletEnabled val="1"/>
        </dgm:presLayoutVars>
      </dgm:prSet>
      <dgm:spPr/>
      <dgm:t>
        <a:bodyPr/>
        <a:lstStyle/>
        <a:p>
          <a:endParaRPr lang="zh-CN" altLang="en-US"/>
        </a:p>
      </dgm:t>
    </dgm:pt>
    <dgm:pt modelId="{752F05D6-93A4-4B0E-B4F1-114C8860A393}" type="pres">
      <dgm:prSet presAssocID="{8057ED12-E82F-4C17-BCD3-8CC06916E032}" presName="quadrant3" presStyleLbl="node1" presStyleIdx="2" presStyleCnt="4">
        <dgm:presLayoutVars>
          <dgm:chMax val="1"/>
          <dgm:bulletEnabled val="1"/>
        </dgm:presLayoutVars>
      </dgm:prSet>
      <dgm:spPr/>
      <dgm:t>
        <a:bodyPr/>
        <a:lstStyle/>
        <a:p>
          <a:endParaRPr lang="zh-CN" altLang="en-US"/>
        </a:p>
      </dgm:t>
    </dgm:pt>
    <dgm:pt modelId="{14E19480-63FE-4B72-BC3E-892BDA83C7D5}" type="pres">
      <dgm:prSet presAssocID="{8057ED12-E82F-4C17-BCD3-8CC06916E032}" presName="quadrant4" presStyleLbl="node1" presStyleIdx="3" presStyleCnt="4">
        <dgm:presLayoutVars>
          <dgm:chMax val="1"/>
          <dgm:bulletEnabled val="1"/>
        </dgm:presLayoutVars>
      </dgm:prSet>
      <dgm:spPr/>
      <dgm:t>
        <a:bodyPr/>
        <a:lstStyle/>
        <a:p>
          <a:endParaRPr lang="zh-CN" altLang="en-US"/>
        </a:p>
      </dgm:t>
    </dgm:pt>
    <dgm:pt modelId="{9E6E5270-F444-499D-B7C7-09867812140F}" type="pres">
      <dgm:prSet presAssocID="{8057ED12-E82F-4C17-BCD3-8CC06916E032}" presName="quadrantPlaceholder" presStyleCnt="0"/>
      <dgm:spPr/>
    </dgm:pt>
    <dgm:pt modelId="{10872E25-320D-437B-B248-7792E11BF9FD}" type="pres">
      <dgm:prSet presAssocID="{8057ED12-E82F-4C17-BCD3-8CC06916E032}" presName="center1" presStyleLbl="fgShp" presStyleIdx="0" presStyleCnt="2"/>
      <dgm:spPr/>
    </dgm:pt>
    <dgm:pt modelId="{E70E0035-7C52-447B-8496-4871EC1A8E73}" type="pres">
      <dgm:prSet presAssocID="{8057ED12-E82F-4C17-BCD3-8CC06916E032}" presName="center2" presStyleLbl="fgShp" presStyleIdx="1" presStyleCnt="2"/>
      <dgm:spPr/>
    </dgm:pt>
  </dgm:ptLst>
  <dgm:cxnLst>
    <dgm:cxn modelId="{8429C5DF-BF98-4794-B5B6-CDBE59B8F5DC}" type="presOf" srcId="{F2FDCCEB-8863-4B82-AFD9-291E99F79F0D}" destId="{2C2DFD40-E4A2-4988-957E-64DA98528DD0}" srcOrd="1" destOrd="0" presId="urn:microsoft.com/office/officeart/2005/8/layout/cycle4#1"/>
    <dgm:cxn modelId="{AF29AA1F-E773-CA4E-8B76-BB245C43007D}" srcId="{3125C716-580B-4CCB-8B10-50B978713B0D}" destId="{F3D536FC-E93F-814A-BA56-07954DBACD4A}" srcOrd="1" destOrd="0" parTransId="{DC7522B4-7452-6F45-B64B-D0A077FDF0A0}" sibTransId="{03996F7C-89AB-1E4C-A521-3FF41A283696}"/>
    <dgm:cxn modelId="{CEE2904F-46E9-49DA-BF67-3F2FB57FC0FE}" type="presOf" srcId="{EC793A84-00D2-4346-8A83-1A80BF81C9A9}" destId="{8F112F0C-1576-4D66-9EE9-D683D212245B}" srcOrd="0" destOrd="0" presId="urn:microsoft.com/office/officeart/2005/8/layout/cycle4#1"/>
    <dgm:cxn modelId="{EE279B10-D9B7-2046-8E10-835A98663F3C}" srcId="{EC793A84-00D2-4346-8A83-1A80BF81C9A9}" destId="{DD2DD406-FCA6-F84C-BEA5-609AF72F88F8}" srcOrd="0" destOrd="0" parTransId="{834A247B-1EE3-6A45-94F3-6A87EC194039}" sibTransId="{2DF815C8-44ED-DD40-913B-7E77BCF9285E}"/>
    <dgm:cxn modelId="{10959A6E-9395-E64B-815C-BA90EB9C4D2F}" type="presOf" srcId="{DD2DD406-FCA6-F84C-BEA5-609AF72F88F8}" destId="{83F6A405-5CFB-4AB4-9771-7193CF1E5F39}" srcOrd="0" destOrd="0" presId="urn:microsoft.com/office/officeart/2005/8/layout/cycle4#1"/>
    <dgm:cxn modelId="{B6160D34-40A9-49B3-896B-C65E82065B2D}" srcId="{8057ED12-E82F-4C17-BCD3-8CC06916E032}" destId="{9E54D75F-113C-4EA4-9FCC-79DF3960B03A}" srcOrd="2" destOrd="0" parTransId="{DD28F9E9-44F8-4C58-8D94-0289E5D8FDDB}" sibTransId="{BD2DD7EF-6217-4A87-9467-E26944E159C6}"/>
    <dgm:cxn modelId="{3267D89C-4389-7B44-B583-16F69474FD7D}" type="presOf" srcId="{1853C585-F32E-974A-8D67-BAAF4DBB380B}" destId="{396D9802-2F7C-4A87-B03F-C70C0B1032A7}" srcOrd="0" destOrd="1" presId="urn:microsoft.com/office/officeart/2005/8/layout/cycle4#1"/>
    <dgm:cxn modelId="{D2A45DF5-FCD2-4349-B678-842BC9F98555}" type="presOf" srcId="{9127BE5B-735A-45AC-9C33-C45BAF93E037}" destId="{C4F7E26B-99C9-4476-B6DC-068FE25AA0F2}" srcOrd="1" destOrd="0" presId="urn:microsoft.com/office/officeart/2005/8/layout/cycle4#1"/>
    <dgm:cxn modelId="{AE60A8EC-7222-2B40-8C9E-EA5943EF037C}" srcId="{9B9E9005-D67D-41C5-B8CF-62BD8199CECA}" destId="{FB044136-1C00-1C44-8C2F-531CF9B80672}" srcOrd="2" destOrd="0" parTransId="{5830AA74-90F7-D346-953A-9974571A160D}" sibTransId="{769FDE1B-9A17-0945-817C-47FD31F99B5A}"/>
    <dgm:cxn modelId="{CB6BB0ED-7576-4FC0-B3EF-86A8667CC234}" type="presOf" srcId="{8057ED12-E82F-4C17-BCD3-8CC06916E032}" destId="{A99AE0E7-850E-43BA-8016-EEFC28E442D2}" srcOrd="0" destOrd="0" presId="urn:microsoft.com/office/officeart/2005/8/layout/cycle4#1"/>
    <dgm:cxn modelId="{8103BF95-92AC-A14A-8C32-1BEFF3FA2DBA}" srcId="{9E54D75F-113C-4EA4-9FCC-79DF3960B03A}" destId="{1853C585-F32E-974A-8D67-BAAF4DBB380B}" srcOrd="1" destOrd="0" parTransId="{652817B6-BC4A-EE4D-AF42-C0EF48D3A49C}" sibTransId="{0E469CCC-8054-4E44-9C14-14BF385E7CB1}"/>
    <dgm:cxn modelId="{94371ECF-E984-BA45-B988-1F9A8DF4F5C4}" type="presOf" srcId="{FB044136-1C00-1C44-8C2F-531CF9B80672}" destId="{A382A946-0322-4AEE-A641-BECE24E51CB5}" srcOrd="0" destOrd="2" presId="urn:microsoft.com/office/officeart/2005/8/layout/cycle4#1"/>
    <dgm:cxn modelId="{6494D98C-9BD8-4535-A24C-CB7CE7597A98}" srcId="{EC793A84-00D2-4346-8A83-1A80BF81C9A9}" destId="{4B908AA1-A159-468F-A059-CB4B570E7094}" srcOrd="1" destOrd="0" parTransId="{B997BE26-01BA-477E-A363-71DF126AFB26}" sibTransId="{0438A08C-41D7-4FD2-9E04-1348EEFA7548}"/>
    <dgm:cxn modelId="{153814C7-C1B5-D241-8B05-7B03EAF6D31B}" type="presOf" srcId="{DD2DD406-FCA6-F84C-BEA5-609AF72F88F8}" destId="{07408A44-9EB0-4FF4-8EDE-35455CCA6D27}" srcOrd="1" destOrd="0" presId="urn:microsoft.com/office/officeart/2005/8/layout/cycle4#1"/>
    <dgm:cxn modelId="{F405829A-9796-4D31-94A4-46917F346194}" srcId="{9E54D75F-113C-4EA4-9FCC-79DF3960B03A}" destId="{9127BE5B-735A-45AC-9C33-C45BAF93E037}" srcOrd="0" destOrd="0" parTransId="{9BD3B6D5-A903-4427-8F97-95F843B0F266}" sibTransId="{56F55E4B-FB7D-4837-8B13-35617933F7E9}"/>
    <dgm:cxn modelId="{B6E69581-ED6D-4EA4-9875-3C74730F6EB9}" srcId="{9B9E9005-D67D-41C5-B8CF-62BD8199CECA}" destId="{F2FDCCEB-8863-4B82-AFD9-291E99F79F0D}" srcOrd="0" destOrd="0" parTransId="{9C2A733C-5591-442B-A7A3-B12DF6D59B9B}" sibTransId="{A6B83716-3257-4556-A7F3-10CC3585B207}"/>
    <dgm:cxn modelId="{A14C574B-E28A-4F46-BECA-BFE7FA4D444F}" type="presOf" srcId="{F3D536FC-E93F-814A-BA56-07954DBACD4A}" destId="{3B5F56EE-1883-4ADA-A679-04E136F904A3}" srcOrd="0" destOrd="1" presId="urn:microsoft.com/office/officeart/2005/8/layout/cycle4#1"/>
    <dgm:cxn modelId="{20CFF014-8B5B-7E49-BD26-854C296391D9}" type="presOf" srcId="{9127BE5B-735A-45AC-9C33-C45BAF93E037}" destId="{396D9802-2F7C-4A87-B03F-C70C0B1032A7}" srcOrd="0" destOrd="0" presId="urn:microsoft.com/office/officeart/2005/8/layout/cycle4#1"/>
    <dgm:cxn modelId="{336433C3-7492-49E6-BE84-E8E68F6C0F0B}" type="presOf" srcId="{4B908AA1-A159-468F-A059-CB4B570E7094}" destId="{07408A44-9EB0-4FF4-8EDE-35455CCA6D27}" srcOrd="1" destOrd="1" presId="urn:microsoft.com/office/officeart/2005/8/layout/cycle4#1"/>
    <dgm:cxn modelId="{5E7828FA-F3C7-4774-AF5A-8D265BE5771D}" type="presOf" srcId="{C14DC32A-AD39-4A45-A921-BF691A900568}" destId="{3B5F56EE-1883-4ADA-A679-04E136F904A3}" srcOrd="0" destOrd="0" presId="urn:microsoft.com/office/officeart/2005/8/layout/cycle4#1"/>
    <dgm:cxn modelId="{036AB287-E3D3-9946-A4C6-440819BAAB86}" type="presOf" srcId="{1853C585-F32E-974A-8D67-BAAF4DBB380B}" destId="{C4F7E26B-99C9-4476-B6DC-068FE25AA0F2}" srcOrd="1" destOrd="1" presId="urn:microsoft.com/office/officeart/2005/8/layout/cycle4#1"/>
    <dgm:cxn modelId="{98161966-90E5-E64C-942C-917821191882}" type="presOf" srcId="{D52D3E48-8946-FA45-8657-3811DF3528AE}" destId="{A382A946-0322-4AEE-A641-BECE24E51CB5}" srcOrd="0" destOrd="1" presId="urn:microsoft.com/office/officeart/2005/8/layout/cycle4#1"/>
    <dgm:cxn modelId="{B864CEF2-BC67-4708-A260-89AF7810F4C5}" type="presOf" srcId="{3125C716-580B-4CCB-8B10-50B978713B0D}" destId="{75137038-9609-48F1-8843-DC567D2EE886}" srcOrd="0" destOrd="0" presId="urn:microsoft.com/office/officeart/2005/8/layout/cycle4#1"/>
    <dgm:cxn modelId="{E8075067-4196-4D78-8DCD-1C80D243C112}" srcId="{8057ED12-E82F-4C17-BCD3-8CC06916E032}" destId="{9B9E9005-D67D-41C5-B8CF-62BD8199CECA}" srcOrd="3" destOrd="0" parTransId="{D0042ABD-BDFA-4CD5-A76D-287632BD3B93}" sibTransId="{B401A985-398D-4863-951C-4E79763FA634}"/>
    <dgm:cxn modelId="{DD218483-33EA-E14B-B729-D8C385F6CFE4}" type="presOf" srcId="{9E54D75F-113C-4EA4-9FCC-79DF3960B03A}" destId="{752F05D6-93A4-4B0E-B4F1-114C8860A393}" srcOrd="0" destOrd="0" presId="urn:microsoft.com/office/officeart/2005/8/layout/cycle4#1"/>
    <dgm:cxn modelId="{704DECDB-0669-483B-A954-7C6FD20FB491}" type="presOf" srcId="{F2FDCCEB-8863-4B82-AFD9-291E99F79F0D}" destId="{A382A946-0322-4AEE-A641-BECE24E51CB5}" srcOrd="0" destOrd="0" presId="urn:microsoft.com/office/officeart/2005/8/layout/cycle4#1"/>
    <dgm:cxn modelId="{8CEF71CB-26C1-3448-A154-5274985624C9}" type="presOf" srcId="{F3D536FC-E93F-814A-BA56-07954DBACD4A}" destId="{9F0968DB-748F-4841-A808-9C7D595CC0E0}" srcOrd="1" destOrd="1" presId="urn:microsoft.com/office/officeart/2005/8/layout/cycle4#1"/>
    <dgm:cxn modelId="{485E4CD3-A59C-4E0B-83E3-B1254A3BB94E}" srcId="{3125C716-580B-4CCB-8B10-50B978713B0D}" destId="{C14DC32A-AD39-4A45-A921-BF691A900568}" srcOrd="0" destOrd="0" parTransId="{20FC9E31-8249-4D28-975C-998C67C6F390}" sibTransId="{2B802617-F791-4BA8-B8FC-68CAA86FF9F7}"/>
    <dgm:cxn modelId="{0BCE0E74-E01E-8C43-8320-DB44805F70C7}" srcId="{9B9E9005-D67D-41C5-B8CF-62BD8199CECA}" destId="{D52D3E48-8946-FA45-8657-3811DF3528AE}" srcOrd="1" destOrd="0" parTransId="{6BB45FC8-F30F-5B4C-82DE-6CDE5028D270}" sibTransId="{F796160C-5D50-9F41-9721-A7A80521A3DF}"/>
    <dgm:cxn modelId="{D6F003D8-2996-4091-8335-BEC90CA73842}" type="presOf" srcId="{4B908AA1-A159-468F-A059-CB4B570E7094}" destId="{83F6A405-5CFB-4AB4-9771-7193CF1E5F39}" srcOrd="0" destOrd="1" presId="urn:microsoft.com/office/officeart/2005/8/layout/cycle4#1"/>
    <dgm:cxn modelId="{C11B0049-C2F4-1E4B-8661-87762664F7CB}" type="presOf" srcId="{D52D3E48-8946-FA45-8657-3811DF3528AE}" destId="{2C2DFD40-E4A2-4988-957E-64DA98528DD0}" srcOrd="1" destOrd="1" presId="urn:microsoft.com/office/officeart/2005/8/layout/cycle4#1"/>
    <dgm:cxn modelId="{682B0858-B566-43A9-B794-F101B1E0305A}" srcId="{8057ED12-E82F-4C17-BCD3-8CC06916E032}" destId="{EC793A84-00D2-4346-8A83-1A80BF81C9A9}" srcOrd="0" destOrd="0" parTransId="{59EE6074-9112-42A3-86D7-28076C8F1BAC}" sibTransId="{32FDB3E8-26B1-4AF5-8713-272D4FE8E99F}"/>
    <dgm:cxn modelId="{99474FD7-ED40-4195-8759-23D990B3F68B}" type="presOf" srcId="{C14DC32A-AD39-4A45-A921-BF691A900568}" destId="{9F0968DB-748F-4841-A808-9C7D595CC0E0}" srcOrd="1" destOrd="0" presId="urn:microsoft.com/office/officeart/2005/8/layout/cycle4#1"/>
    <dgm:cxn modelId="{08F62D31-CD58-464C-B052-EE138FE1DC1A}" type="presOf" srcId="{9B9E9005-D67D-41C5-B8CF-62BD8199CECA}" destId="{14E19480-63FE-4B72-BC3E-892BDA83C7D5}" srcOrd="0" destOrd="0" presId="urn:microsoft.com/office/officeart/2005/8/layout/cycle4#1"/>
    <dgm:cxn modelId="{D420F30C-026A-B44C-B6D2-52B3A11FA7D7}" type="presOf" srcId="{FB044136-1C00-1C44-8C2F-531CF9B80672}" destId="{2C2DFD40-E4A2-4988-957E-64DA98528DD0}" srcOrd="1" destOrd="2" presId="urn:microsoft.com/office/officeart/2005/8/layout/cycle4#1"/>
    <dgm:cxn modelId="{DAD589CA-7CCF-4D85-AAEF-C712EDB953B4}" srcId="{8057ED12-E82F-4C17-BCD3-8CC06916E032}" destId="{3125C716-580B-4CCB-8B10-50B978713B0D}" srcOrd="1" destOrd="0" parTransId="{5CA997B8-4F60-4C28-9844-4C3B22D95344}" sibTransId="{2445740E-7A0E-46D9-B64F-A73CC8D6AC2C}"/>
    <dgm:cxn modelId="{9520CB97-62FE-46A1-8BC0-D32B1CE6828C}" type="presParOf" srcId="{A99AE0E7-850E-43BA-8016-EEFC28E442D2}" destId="{BC237CB1-20BA-43D9-8062-52C8F8B3650B}" srcOrd="0" destOrd="0" presId="urn:microsoft.com/office/officeart/2005/8/layout/cycle4#1"/>
    <dgm:cxn modelId="{B2210078-A12D-430C-BE18-79FCBDA25D2B}" type="presParOf" srcId="{BC237CB1-20BA-43D9-8062-52C8F8B3650B}" destId="{A3B64F60-BF98-4635-B2FA-8DBACCB2994B}" srcOrd="0" destOrd="0" presId="urn:microsoft.com/office/officeart/2005/8/layout/cycle4#1"/>
    <dgm:cxn modelId="{270A5672-EE22-4134-984D-E02D37BB46E9}" type="presParOf" srcId="{A3B64F60-BF98-4635-B2FA-8DBACCB2994B}" destId="{83F6A405-5CFB-4AB4-9771-7193CF1E5F39}" srcOrd="0" destOrd="0" presId="urn:microsoft.com/office/officeart/2005/8/layout/cycle4#1"/>
    <dgm:cxn modelId="{2732C54C-8BD2-46BA-8DD2-03A212901A98}" type="presParOf" srcId="{A3B64F60-BF98-4635-B2FA-8DBACCB2994B}" destId="{07408A44-9EB0-4FF4-8EDE-35455CCA6D27}" srcOrd="1" destOrd="0" presId="urn:microsoft.com/office/officeart/2005/8/layout/cycle4#1"/>
    <dgm:cxn modelId="{ED684AFB-9FF5-4CC7-91B1-0F6212764650}" type="presParOf" srcId="{BC237CB1-20BA-43D9-8062-52C8F8B3650B}" destId="{D8FEE4A0-340F-4EAA-A1D2-2167E30DB2AB}" srcOrd="1" destOrd="0" presId="urn:microsoft.com/office/officeart/2005/8/layout/cycle4#1"/>
    <dgm:cxn modelId="{8785E672-BB57-447F-BA86-90ADFA3C622D}" type="presParOf" srcId="{D8FEE4A0-340F-4EAA-A1D2-2167E30DB2AB}" destId="{3B5F56EE-1883-4ADA-A679-04E136F904A3}" srcOrd="0" destOrd="0" presId="urn:microsoft.com/office/officeart/2005/8/layout/cycle4#1"/>
    <dgm:cxn modelId="{F2A3BED1-9A1A-43A0-98ED-8C27B04907F3}" type="presParOf" srcId="{D8FEE4A0-340F-4EAA-A1D2-2167E30DB2AB}" destId="{9F0968DB-748F-4841-A808-9C7D595CC0E0}" srcOrd="1" destOrd="0" presId="urn:microsoft.com/office/officeart/2005/8/layout/cycle4#1"/>
    <dgm:cxn modelId="{82B2D9FB-DA4A-4A87-B238-B53697FBBB00}" type="presParOf" srcId="{BC237CB1-20BA-43D9-8062-52C8F8B3650B}" destId="{61256870-53D3-4569-AFAC-119172A660BA}" srcOrd="2" destOrd="0" presId="urn:microsoft.com/office/officeart/2005/8/layout/cycle4#1"/>
    <dgm:cxn modelId="{A6CBD698-2A09-4061-A2F2-9AEAAF4BB97E}" type="presParOf" srcId="{61256870-53D3-4569-AFAC-119172A660BA}" destId="{396D9802-2F7C-4A87-B03F-C70C0B1032A7}" srcOrd="0" destOrd="0" presId="urn:microsoft.com/office/officeart/2005/8/layout/cycle4#1"/>
    <dgm:cxn modelId="{13909E1B-0F69-40C4-AC58-7787E6D05E4F}" type="presParOf" srcId="{61256870-53D3-4569-AFAC-119172A660BA}" destId="{C4F7E26B-99C9-4476-B6DC-068FE25AA0F2}" srcOrd="1" destOrd="0" presId="urn:microsoft.com/office/officeart/2005/8/layout/cycle4#1"/>
    <dgm:cxn modelId="{CDAA924B-D297-4A90-ABB7-1F3649182D9D}" type="presParOf" srcId="{BC237CB1-20BA-43D9-8062-52C8F8B3650B}" destId="{B012BCE6-1D91-4C7D-9A86-67EDC914FC2C}" srcOrd="3" destOrd="0" presId="urn:microsoft.com/office/officeart/2005/8/layout/cycle4#1"/>
    <dgm:cxn modelId="{B3617D49-46FF-4564-ACFD-5296D1DE68DF}" type="presParOf" srcId="{B012BCE6-1D91-4C7D-9A86-67EDC914FC2C}" destId="{A382A946-0322-4AEE-A641-BECE24E51CB5}" srcOrd="0" destOrd="0" presId="urn:microsoft.com/office/officeart/2005/8/layout/cycle4#1"/>
    <dgm:cxn modelId="{76D66BD4-24F3-4C8B-94E3-1DEBF0CA540D}" type="presParOf" srcId="{B012BCE6-1D91-4C7D-9A86-67EDC914FC2C}" destId="{2C2DFD40-E4A2-4988-957E-64DA98528DD0}" srcOrd="1" destOrd="0" presId="urn:microsoft.com/office/officeart/2005/8/layout/cycle4#1"/>
    <dgm:cxn modelId="{C3CA9974-2FDB-4503-A0D9-9686E361E572}" type="presParOf" srcId="{BC237CB1-20BA-43D9-8062-52C8F8B3650B}" destId="{3418C73C-1508-4FF9-B077-D280074620BE}" srcOrd="4" destOrd="0" presId="urn:microsoft.com/office/officeart/2005/8/layout/cycle4#1"/>
    <dgm:cxn modelId="{CCCC6A95-AB21-42FD-AC19-AD133872F5BD}" type="presParOf" srcId="{A99AE0E7-850E-43BA-8016-EEFC28E442D2}" destId="{B4C36446-6128-4170-A514-04B017008FB1}" srcOrd="1" destOrd="0" presId="urn:microsoft.com/office/officeart/2005/8/layout/cycle4#1"/>
    <dgm:cxn modelId="{6599C32A-3743-43A4-A615-21596D92AF8D}" type="presParOf" srcId="{B4C36446-6128-4170-A514-04B017008FB1}" destId="{8F112F0C-1576-4D66-9EE9-D683D212245B}" srcOrd="0" destOrd="0" presId="urn:microsoft.com/office/officeart/2005/8/layout/cycle4#1"/>
    <dgm:cxn modelId="{A04415AF-CB94-466B-A3A8-FA20A0764CC7}" type="presParOf" srcId="{B4C36446-6128-4170-A514-04B017008FB1}" destId="{75137038-9609-48F1-8843-DC567D2EE886}" srcOrd="1" destOrd="0" presId="urn:microsoft.com/office/officeart/2005/8/layout/cycle4#1"/>
    <dgm:cxn modelId="{4920025B-B603-40A0-89A5-4857E9120C60}" type="presParOf" srcId="{B4C36446-6128-4170-A514-04B017008FB1}" destId="{752F05D6-93A4-4B0E-B4F1-114C8860A393}" srcOrd="2" destOrd="0" presId="urn:microsoft.com/office/officeart/2005/8/layout/cycle4#1"/>
    <dgm:cxn modelId="{C434CABF-FFB3-417E-AF32-C5EF431F71E9}" type="presParOf" srcId="{B4C36446-6128-4170-A514-04B017008FB1}" destId="{14E19480-63FE-4B72-BC3E-892BDA83C7D5}" srcOrd="3" destOrd="0" presId="urn:microsoft.com/office/officeart/2005/8/layout/cycle4#1"/>
    <dgm:cxn modelId="{CF295E3E-CEB5-4E78-8F1A-20393AB5ECE0}" type="presParOf" srcId="{B4C36446-6128-4170-A514-04B017008FB1}" destId="{9E6E5270-F444-499D-B7C7-09867812140F}" srcOrd="4" destOrd="0" presId="urn:microsoft.com/office/officeart/2005/8/layout/cycle4#1"/>
    <dgm:cxn modelId="{9D1162E4-83EE-4629-A45F-8C7434CB4E88}" type="presParOf" srcId="{A99AE0E7-850E-43BA-8016-EEFC28E442D2}" destId="{10872E25-320D-437B-B248-7792E11BF9FD}" srcOrd="2" destOrd="0" presId="urn:microsoft.com/office/officeart/2005/8/layout/cycle4#1"/>
    <dgm:cxn modelId="{72B68BA3-7859-4955-B134-2953ACBEE9BE}" type="presParOf" srcId="{A99AE0E7-850E-43BA-8016-EEFC28E442D2}" destId="{E70E0035-7C52-447B-8496-4871EC1A8E73}"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EEEF-E4AE-4102-9C64-41E86DDBA0B3}">
      <dsp:nvSpPr>
        <dsp:cNvPr id="0" name=""/>
        <dsp:cNvSpPr/>
      </dsp:nvSpPr>
      <dsp:spPr>
        <a:xfrm>
          <a:off x="3408" y="298"/>
          <a:ext cx="2049461" cy="819784"/>
        </a:xfrm>
        <a:prstGeom prst="rect">
          <a:avLst/>
        </a:prstGeom>
        <a:solidFill>
          <a:srgbClr val="C00000"/>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证券</a:t>
          </a:r>
          <a:endParaRPr lang="zh-CN" altLang="en-US" sz="2400" b="1" kern="1200" dirty="0">
            <a:latin typeface="微软雅黑" panose="020B0503020204020204" pitchFamily="34" charset="-122"/>
            <a:ea typeface="微软雅黑" panose="020B0503020204020204" pitchFamily="34" charset="-122"/>
          </a:endParaRPr>
        </a:p>
      </dsp:txBody>
      <dsp:txXfrm>
        <a:off x="3408" y="298"/>
        <a:ext cx="2049461" cy="819784"/>
      </dsp:txXfrm>
    </dsp:sp>
    <dsp:sp modelId="{7A4B73A6-2A97-4D3C-BAAB-D3FEFD16DCB5}">
      <dsp:nvSpPr>
        <dsp:cNvPr id="0" name=""/>
        <dsp:cNvSpPr/>
      </dsp:nvSpPr>
      <dsp:spPr>
        <a:xfrm>
          <a:off x="3408" y="820082"/>
          <a:ext cx="2049461" cy="16250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D936F2-9B48-49DA-8B08-B5B6D6C7AFBF}">
      <dsp:nvSpPr>
        <dsp:cNvPr id="0" name=""/>
        <dsp:cNvSpPr/>
      </dsp:nvSpPr>
      <dsp:spPr>
        <a:xfrm>
          <a:off x="2339794" y="298"/>
          <a:ext cx="2049461" cy="819784"/>
        </a:xfrm>
        <a:prstGeom prst="rect">
          <a:avLst/>
        </a:prstGeom>
        <a:solidFill>
          <a:srgbClr val="19C02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广电传媒</a:t>
          </a:r>
          <a:endParaRPr lang="zh-CN" altLang="en-US" sz="2400" b="1" kern="1200" dirty="0">
            <a:latin typeface="微软雅黑" panose="020B0503020204020204" pitchFamily="34" charset="-122"/>
            <a:ea typeface="微软雅黑" panose="020B0503020204020204" pitchFamily="34" charset="-122"/>
          </a:endParaRPr>
        </a:p>
      </dsp:txBody>
      <dsp:txXfrm>
        <a:off x="2339794" y="298"/>
        <a:ext cx="2049461" cy="819784"/>
      </dsp:txXfrm>
    </dsp:sp>
    <dsp:sp modelId="{8A013380-6539-477F-9573-0B35BC72C2D3}">
      <dsp:nvSpPr>
        <dsp:cNvPr id="0" name=""/>
        <dsp:cNvSpPr/>
      </dsp:nvSpPr>
      <dsp:spPr>
        <a:xfrm>
          <a:off x="2339794" y="820082"/>
          <a:ext cx="2049461" cy="16250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6107D4-67DA-4FBB-93E7-19029AD67308}">
      <dsp:nvSpPr>
        <dsp:cNvPr id="0" name=""/>
        <dsp:cNvSpPr/>
      </dsp:nvSpPr>
      <dsp:spPr>
        <a:xfrm>
          <a:off x="4676179" y="298"/>
          <a:ext cx="2049461" cy="819784"/>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电力</a:t>
          </a:r>
          <a:endParaRPr lang="zh-CN" altLang="en-US" sz="2400" b="1" kern="1200" dirty="0">
            <a:latin typeface="微软雅黑" panose="020B0503020204020204" pitchFamily="34" charset="-122"/>
            <a:ea typeface="微软雅黑" panose="020B0503020204020204" pitchFamily="34" charset="-122"/>
          </a:endParaRPr>
        </a:p>
      </dsp:txBody>
      <dsp:txXfrm>
        <a:off x="4676179" y="298"/>
        <a:ext cx="2049461" cy="819784"/>
      </dsp:txXfrm>
    </dsp:sp>
    <dsp:sp modelId="{4D57A911-14C3-4EE4-B237-25F385343909}">
      <dsp:nvSpPr>
        <dsp:cNvPr id="0" name=""/>
        <dsp:cNvSpPr/>
      </dsp:nvSpPr>
      <dsp:spPr>
        <a:xfrm>
          <a:off x="4676179" y="820082"/>
          <a:ext cx="2049461" cy="16250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CAD535-634A-4A4F-8A3D-AB9AB2F349D4}">
      <dsp:nvSpPr>
        <dsp:cNvPr id="0" name=""/>
        <dsp:cNvSpPr/>
      </dsp:nvSpPr>
      <dsp:spPr>
        <a:xfrm>
          <a:off x="7012565" y="298"/>
          <a:ext cx="2049461" cy="819784"/>
        </a:xfrm>
        <a:prstGeom prst="rect">
          <a:avLst/>
        </a:prstGeom>
        <a:solidFill>
          <a:srgbClr val="1968C0"/>
        </a:solidFill>
        <a:ln w="12700" cap="flat" cmpd="sng" algn="ctr">
          <a:solidFill>
            <a:srgbClr val="1968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电信</a:t>
          </a:r>
          <a:endParaRPr lang="zh-CN" altLang="en-US" sz="2400" b="1" kern="1200" dirty="0">
            <a:latin typeface="微软雅黑" panose="020B0503020204020204" pitchFamily="34" charset="-122"/>
            <a:ea typeface="微软雅黑" panose="020B0503020204020204" pitchFamily="34" charset="-122"/>
          </a:endParaRPr>
        </a:p>
      </dsp:txBody>
      <dsp:txXfrm>
        <a:off x="7012565" y="298"/>
        <a:ext cx="2049461" cy="819784"/>
      </dsp:txXfrm>
    </dsp:sp>
    <dsp:sp modelId="{EF67BF15-DFB8-4E6D-A95B-7AF0A8AD9EE4}">
      <dsp:nvSpPr>
        <dsp:cNvPr id="0" name=""/>
        <dsp:cNvSpPr/>
      </dsp:nvSpPr>
      <dsp:spPr>
        <a:xfrm>
          <a:off x="7012565" y="820082"/>
          <a:ext cx="2049461" cy="1625040"/>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endParaRPr lang="zh-CN" altLang="en-US" sz="2000" b="0" kern="1200" dirty="0">
            <a:latin typeface="微软雅黑" panose="020B0503020204020204" pitchFamily="34" charset="-122"/>
            <a:ea typeface="微软雅黑" panose="020B0503020204020204" pitchFamily="34" charset="-122"/>
          </a:endParaRPr>
        </a:p>
      </dsp:txBody>
      <dsp:txXfrm>
        <a:off x="7012565" y="820082"/>
        <a:ext cx="2049461" cy="1625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EEEF-E4AE-4102-9C64-41E86DDBA0B3}">
      <dsp:nvSpPr>
        <dsp:cNvPr id="0" name=""/>
        <dsp:cNvSpPr/>
      </dsp:nvSpPr>
      <dsp:spPr>
        <a:xfrm>
          <a:off x="3405" y="15965"/>
          <a:ext cx="2047874" cy="819149"/>
        </a:xfrm>
        <a:prstGeom prst="rect">
          <a:avLst/>
        </a:prstGeom>
        <a:solidFill>
          <a:srgbClr val="FF0000"/>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医疗</a:t>
          </a:r>
          <a:endParaRPr lang="zh-CN" altLang="en-US" sz="2400" b="1" kern="1200" dirty="0">
            <a:latin typeface="微软雅黑" panose="020B0503020204020204" pitchFamily="34" charset="-122"/>
            <a:ea typeface="微软雅黑" panose="020B0503020204020204" pitchFamily="34" charset="-122"/>
          </a:endParaRPr>
        </a:p>
      </dsp:txBody>
      <dsp:txXfrm>
        <a:off x="3405" y="15965"/>
        <a:ext cx="2047874" cy="819149"/>
      </dsp:txXfrm>
    </dsp:sp>
    <dsp:sp modelId="{7A4B73A6-2A97-4D3C-BAAB-D3FEFD16DCB5}">
      <dsp:nvSpPr>
        <dsp:cNvPr id="0" name=""/>
        <dsp:cNvSpPr/>
      </dsp:nvSpPr>
      <dsp:spPr>
        <a:xfrm>
          <a:off x="3405" y="835115"/>
          <a:ext cx="2047874" cy="153719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2A49D7-9132-4C26-A5FC-00361F15FD97}">
      <dsp:nvSpPr>
        <dsp:cNvPr id="0" name=""/>
        <dsp:cNvSpPr/>
      </dsp:nvSpPr>
      <dsp:spPr>
        <a:xfrm>
          <a:off x="2337982" y="15965"/>
          <a:ext cx="2047874" cy="819149"/>
        </a:xfrm>
        <a:prstGeom prst="rect">
          <a:avLst/>
        </a:prstGeom>
        <a:solidFill>
          <a:srgbClr val="FF9900"/>
        </a:solidFill>
        <a:ln w="12700" cap="flat" cmpd="sng" algn="ctr">
          <a:solidFill>
            <a:srgbClr val="FF99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保险</a:t>
          </a:r>
          <a:endParaRPr lang="zh-CN" altLang="en-US" sz="2400" b="1" kern="1200" dirty="0">
            <a:latin typeface="微软雅黑" panose="020B0503020204020204" pitchFamily="34" charset="-122"/>
            <a:ea typeface="微软雅黑" panose="020B0503020204020204" pitchFamily="34" charset="-122"/>
          </a:endParaRPr>
        </a:p>
      </dsp:txBody>
      <dsp:txXfrm>
        <a:off x="2337982" y="15965"/>
        <a:ext cx="2047874" cy="819149"/>
      </dsp:txXfrm>
    </dsp:sp>
    <dsp:sp modelId="{DE4E3FDE-5A16-4B53-8FEB-9B0FB857E579}">
      <dsp:nvSpPr>
        <dsp:cNvPr id="0" name=""/>
        <dsp:cNvSpPr/>
      </dsp:nvSpPr>
      <dsp:spPr>
        <a:xfrm>
          <a:off x="2337982" y="835115"/>
          <a:ext cx="2047874" cy="153719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93A143-ECC6-4F7B-8A11-8E481B36AF91}">
      <dsp:nvSpPr>
        <dsp:cNvPr id="0" name=""/>
        <dsp:cNvSpPr/>
      </dsp:nvSpPr>
      <dsp:spPr>
        <a:xfrm>
          <a:off x="4672558" y="15965"/>
          <a:ext cx="2047874" cy="819149"/>
        </a:xfrm>
        <a:prstGeom prst="rect">
          <a:avLst/>
        </a:prstGeom>
        <a:solidFill>
          <a:srgbClr val="FF66CC"/>
        </a:solidFill>
        <a:ln w="12700" cap="flat" cmpd="sng" algn="ctr">
          <a:solidFill>
            <a:srgbClr val="FF66CC"/>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快递物流</a:t>
          </a:r>
          <a:endParaRPr lang="zh-CN" altLang="en-US" sz="2400" b="1" kern="1200" dirty="0">
            <a:latin typeface="微软雅黑" panose="020B0503020204020204" pitchFamily="34" charset="-122"/>
            <a:ea typeface="微软雅黑" panose="020B0503020204020204" pitchFamily="34" charset="-122"/>
          </a:endParaRPr>
        </a:p>
      </dsp:txBody>
      <dsp:txXfrm>
        <a:off x="4672558" y="15965"/>
        <a:ext cx="2047874" cy="819149"/>
      </dsp:txXfrm>
    </dsp:sp>
    <dsp:sp modelId="{0B0F99AB-4ADF-4FB8-BF7F-D7CEAEDFBF17}">
      <dsp:nvSpPr>
        <dsp:cNvPr id="0" name=""/>
        <dsp:cNvSpPr/>
      </dsp:nvSpPr>
      <dsp:spPr>
        <a:xfrm>
          <a:off x="4672558" y="835115"/>
          <a:ext cx="2047874" cy="153719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1434B7-5417-486E-BACF-494414888F66}">
      <dsp:nvSpPr>
        <dsp:cNvPr id="0" name=""/>
        <dsp:cNvSpPr/>
      </dsp:nvSpPr>
      <dsp:spPr>
        <a:xfrm>
          <a:off x="7007135" y="15965"/>
          <a:ext cx="2047874" cy="819149"/>
        </a:xfrm>
        <a:prstGeom prst="rect">
          <a:avLst/>
        </a:prstGeom>
        <a:solidFill>
          <a:schemeClr val="accent5">
            <a:lumMod val="75000"/>
          </a:schemeClr>
        </a:solidFill>
        <a:ln w="12700" cap="flat" cmpd="sng" algn="ctr">
          <a:solidFill>
            <a:schemeClr val="accent5">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lvl="0" algn="ctr" defTabSz="1066800">
            <a:lnSpc>
              <a:spcPct val="90000"/>
            </a:lnSpc>
            <a:spcBef>
              <a:spcPct val="0"/>
            </a:spcBef>
            <a:spcAft>
              <a:spcPct val="35000"/>
            </a:spcAft>
          </a:pPr>
          <a:r>
            <a:rPr lang="zh-CN" altLang="en-US" sz="2400" b="1" kern="1200" dirty="0" smtClean="0">
              <a:latin typeface="微软雅黑" panose="020B0503020204020204" pitchFamily="34" charset="-122"/>
              <a:ea typeface="微软雅黑" panose="020B0503020204020204" pitchFamily="34" charset="-122"/>
            </a:rPr>
            <a:t>互联网</a:t>
          </a:r>
          <a:endParaRPr lang="zh-CN" altLang="en-US" sz="2400" b="1" kern="1200" dirty="0">
            <a:latin typeface="微软雅黑" panose="020B0503020204020204" pitchFamily="34" charset="-122"/>
            <a:ea typeface="微软雅黑" panose="020B0503020204020204" pitchFamily="34" charset="-122"/>
          </a:endParaRPr>
        </a:p>
      </dsp:txBody>
      <dsp:txXfrm>
        <a:off x="7007135" y="15965"/>
        <a:ext cx="2047874" cy="819149"/>
      </dsp:txXfrm>
    </dsp:sp>
    <dsp:sp modelId="{15BD75A6-90C4-4E2D-B433-83F967D073D4}">
      <dsp:nvSpPr>
        <dsp:cNvPr id="0" name=""/>
        <dsp:cNvSpPr/>
      </dsp:nvSpPr>
      <dsp:spPr>
        <a:xfrm>
          <a:off x="7007135" y="835115"/>
          <a:ext cx="2047874" cy="15371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041C9-D917-42A7-BA27-5641DA0AF8CB}">
      <dsp:nvSpPr>
        <dsp:cNvPr id="0" name=""/>
        <dsp:cNvSpPr/>
      </dsp:nvSpPr>
      <dsp:spPr>
        <a:xfrm>
          <a:off x="3361531" y="2111211"/>
          <a:ext cx="1404937" cy="1404937"/>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en-US" altLang="zh-CN" sz="1800" b="1" kern="1200" dirty="0" smtClean="0">
              <a:solidFill>
                <a:schemeClr val="bg1"/>
              </a:solidFill>
              <a:latin typeface="微软雅黑" panose="020B0503020204020204" pitchFamily="34" charset="-122"/>
              <a:ea typeface="微软雅黑" panose="020B0503020204020204" pitchFamily="34" charset="-122"/>
            </a:rPr>
            <a:t>PG</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3567279" y="2316959"/>
        <a:ext cx="993441" cy="993441"/>
      </dsp:txXfrm>
    </dsp:sp>
    <dsp:sp modelId="{BDB2A940-01FB-490F-B3B4-EDBDCACC8F7C}">
      <dsp:nvSpPr>
        <dsp:cNvPr id="0" name=""/>
        <dsp:cNvSpPr/>
      </dsp:nvSpPr>
      <dsp:spPr>
        <a:xfrm rot="16200000">
          <a:off x="3712794" y="1744449"/>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4046439" y="1742445"/>
        <a:ext cx="35120" cy="35120"/>
      </dsp:txXfrm>
    </dsp:sp>
    <dsp:sp modelId="{C1278CD2-1677-4BDF-B04B-696C236C7A29}">
      <dsp:nvSpPr>
        <dsp:cNvPr id="0" name=""/>
        <dsp:cNvSpPr/>
      </dsp:nvSpPr>
      <dsp:spPr>
        <a:xfrm>
          <a:off x="3361531" y="3863"/>
          <a:ext cx="1404937" cy="1404937"/>
        </a:xfrm>
        <a:prstGeom prst="ellips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进程模型</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3567279" y="209611"/>
        <a:ext cx="993441" cy="993441"/>
      </dsp:txXfrm>
    </dsp:sp>
    <dsp:sp modelId="{35AD2CDD-32EF-4936-A708-E4739F411541}">
      <dsp:nvSpPr>
        <dsp:cNvPr id="0" name=""/>
        <dsp:cNvSpPr/>
      </dsp:nvSpPr>
      <dsp:spPr>
        <a:xfrm rot="19285714">
          <a:off x="4536590" y="2141168"/>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4870235" y="2139164"/>
        <a:ext cx="35120" cy="35120"/>
      </dsp:txXfrm>
    </dsp:sp>
    <dsp:sp modelId="{250FC5E7-72EE-4EA6-83A6-D0C00BDED8B3}">
      <dsp:nvSpPr>
        <dsp:cNvPr id="0" name=""/>
        <dsp:cNvSpPr/>
      </dsp:nvSpPr>
      <dsp:spPr>
        <a:xfrm>
          <a:off x="5009122" y="797301"/>
          <a:ext cx="1404937" cy="1404937"/>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a:solidFill>
                <a:schemeClr val="bg1"/>
              </a:solidFill>
              <a:latin typeface="微软雅黑" panose="020B0503020204020204" pitchFamily="34" charset="-122"/>
              <a:ea typeface="微软雅黑" panose="020B0503020204020204" pitchFamily="34" charset="-122"/>
            </a:rPr>
            <a:t>与</a:t>
          </a:r>
          <a:r>
            <a:rPr lang="en-US" altLang="zh-CN" sz="1800" b="1" kern="1200" dirty="0">
              <a:solidFill>
                <a:schemeClr val="bg1"/>
              </a:solidFill>
              <a:latin typeface="微软雅黑" panose="020B0503020204020204" pitchFamily="34" charset="-122"/>
              <a:ea typeface="微软雅黑" panose="020B0503020204020204" pitchFamily="34" charset="-122"/>
            </a:rPr>
            <a:t>Oracle</a:t>
          </a:r>
          <a:r>
            <a:rPr lang="zh-CN" altLang="en-US" sz="1800" b="1" kern="1200" dirty="0">
              <a:solidFill>
                <a:schemeClr val="bg1"/>
              </a:solidFill>
              <a:latin typeface="微软雅黑" panose="020B0503020204020204" pitchFamily="34" charset="-122"/>
              <a:ea typeface="微软雅黑" panose="020B0503020204020204" pitchFamily="34" charset="-122"/>
            </a:rPr>
            <a:t>功能匹配度高</a:t>
          </a:r>
        </a:p>
      </dsp:txBody>
      <dsp:txXfrm>
        <a:off x="5214870" y="1003049"/>
        <a:ext cx="993441" cy="993441"/>
      </dsp:txXfrm>
    </dsp:sp>
    <dsp:sp modelId="{44E3EF51-0F7C-47A6-9BF9-9C4FAFAEBC1A}">
      <dsp:nvSpPr>
        <dsp:cNvPr id="0" name=""/>
        <dsp:cNvSpPr/>
      </dsp:nvSpPr>
      <dsp:spPr>
        <a:xfrm rot="771429">
          <a:off x="4740050" y="3032587"/>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5073695" y="3030584"/>
        <a:ext cx="35120" cy="35120"/>
      </dsp:txXfrm>
    </dsp:sp>
    <dsp:sp modelId="{AC4D9FA0-EB9A-43D9-ABAA-1910ACB7AFCA}">
      <dsp:nvSpPr>
        <dsp:cNvPr id="0" name=""/>
        <dsp:cNvSpPr/>
      </dsp:nvSpPr>
      <dsp:spPr>
        <a:xfrm>
          <a:off x="5416043" y="2580140"/>
          <a:ext cx="1404937" cy="1404937"/>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稳定</a:t>
          </a:r>
          <a:endParaRPr lang="en-US" altLang="zh-CN" sz="1800" b="1" kern="1200" dirty="0" smtClean="0">
            <a:solidFill>
              <a:schemeClr val="bg1"/>
            </a:solidFill>
            <a:latin typeface="微软雅黑" panose="020B0503020204020204" pitchFamily="34" charset="-122"/>
            <a:ea typeface="微软雅黑" panose="020B0503020204020204" pitchFamily="34" charset="-122"/>
          </a:endParaRPr>
        </a:p>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可靠</a:t>
          </a:r>
          <a:endParaRPr lang="en-US" altLang="zh-CN" sz="1800" b="1" kern="1200" dirty="0" smtClean="0">
            <a:solidFill>
              <a:schemeClr val="bg1"/>
            </a:solidFill>
            <a:latin typeface="微软雅黑" panose="020B0503020204020204" pitchFamily="34" charset="-122"/>
            <a:ea typeface="微软雅黑" panose="020B0503020204020204" pitchFamily="34" charset="-122"/>
          </a:endParaRPr>
        </a:p>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安全</a:t>
          </a:r>
          <a:endParaRPr lang="en-US" altLang="zh-CN" sz="1800" b="1" kern="1200" dirty="0" smtClean="0">
            <a:solidFill>
              <a:schemeClr val="bg1"/>
            </a:solidFill>
            <a:latin typeface="微软雅黑" panose="020B0503020204020204" pitchFamily="34" charset="-122"/>
            <a:ea typeface="微软雅黑" panose="020B0503020204020204" pitchFamily="34" charset="-122"/>
          </a:endParaRPr>
        </a:p>
      </dsp:txBody>
      <dsp:txXfrm>
        <a:off x="5621791" y="2785888"/>
        <a:ext cx="993441" cy="993441"/>
      </dsp:txXfrm>
    </dsp:sp>
    <dsp:sp modelId="{6772D7BC-1C18-4BB9-B2F5-BC66FCBABA60}">
      <dsp:nvSpPr>
        <dsp:cNvPr id="0" name=""/>
        <dsp:cNvSpPr/>
      </dsp:nvSpPr>
      <dsp:spPr>
        <a:xfrm rot="3857143">
          <a:off x="4169966" y="3747450"/>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4503611" y="3745447"/>
        <a:ext cx="35120" cy="35120"/>
      </dsp:txXfrm>
    </dsp:sp>
    <dsp:sp modelId="{9B634CAE-2E20-4042-8ECC-991E76EC4E38}">
      <dsp:nvSpPr>
        <dsp:cNvPr id="0" name=""/>
        <dsp:cNvSpPr/>
      </dsp:nvSpPr>
      <dsp:spPr>
        <a:xfrm>
          <a:off x="4275875" y="4009866"/>
          <a:ext cx="1404937" cy="1404937"/>
        </a:xfrm>
        <a:prstGeom prst="ellipse">
          <a:avLst/>
        </a:prstGeom>
        <a:solidFill>
          <a:srgbClr val="214B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a:solidFill>
                <a:schemeClr val="bg1"/>
              </a:solidFill>
              <a:latin typeface="微软雅黑" panose="020B0503020204020204" pitchFamily="34" charset="-122"/>
              <a:ea typeface="微软雅黑" panose="020B0503020204020204" pitchFamily="34" charset="-122"/>
            </a:rPr>
            <a:t>完善</a:t>
          </a:r>
          <a:r>
            <a:rPr lang="zh-CN" altLang="en-US" sz="1800" b="1" kern="1200" dirty="0" smtClean="0">
              <a:solidFill>
                <a:schemeClr val="bg1"/>
              </a:solidFill>
              <a:latin typeface="微软雅黑" panose="020B0503020204020204" pitchFamily="34" charset="-122"/>
              <a:ea typeface="微软雅黑" panose="020B0503020204020204" pitchFamily="34" charset="-122"/>
            </a:rPr>
            <a:t>成本</a:t>
          </a:r>
          <a:endParaRPr lang="en-US" altLang="zh-CN" sz="1800" b="1" kern="1200" dirty="0" smtClean="0">
            <a:solidFill>
              <a:schemeClr val="bg1"/>
            </a:solidFill>
            <a:latin typeface="微软雅黑" panose="020B0503020204020204" pitchFamily="34" charset="-122"/>
            <a:ea typeface="微软雅黑" panose="020B0503020204020204" pitchFamily="34" charset="-122"/>
          </a:endParaRPr>
        </a:p>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优化</a:t>
          </a:r>
          <a:r>
            <a:rPr lang="zh-CN" altLang="en-US" sz="1800" b="1" kern="1200" dirty="0">
              <a:solidFill>
                <a:schemeClr val="bg1"/>
              </a:solidFill>
              <a:latin typeface="微软雅黑" panose="020B0503020204020204" pitchFamily="34" charset="-122"/>
              <a:ea typeface="微软雅黑" panose="020B0503020204020204" pitchFamily="34" charset="-122"/>
            </a:rPr>
            <a:t>器</a:t>
          </a:r>
        </a:p>
      </dsp:txBody>
      <dsp:txXfrm>
        <a:off x="4481623" y="4215614"/>
        <a:ext cx="993441" cy="993441"/>
      </dsp:txXfrm>
    </dsp:sp>
    <dsp:sp modelId="{79607A9E-0531-4303-BC76-5841C24FB7B0}">
      <dsp:nvSpPr>
        <dsp:cNvPr id="0" name=""/>
        <dsp:cNvSpPr/>
      </dsp:nvSpPr>
      <dsp:spPr>
        <a:xfrm rot="6942857">
          <a:off x="3255622" y="3747450"/>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rot="10800000">
        <a:off x="3589267" y="3745447"/>
        <a:ext cx="35120" cy="35120"/>
      </dsp:txXfrm>
    </dsp:sp>
    <dsp:sp modelId="{91FA85D0-5AAD-4B8B-A543-DAD5BB852920}">
      <dsp:nvSpPr>
        <dsp:cNvPr id="0" name=""/>
        <dsp:cNvSpPr/>
      </dsp:nvSpPr>
      <dsp:spPr>
        <a:xfrm>
          <a:off x="2447187" y="4009866"/>
          <a:ext cx="1404937" cy="1404937"/>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单机大实例</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2652935" y="4215614"/>
        <a:ext cx="993441" cy="993441"/>
      </dsp:txXfrm>
    </dsp:sp>
    <dsp:sp modelId="{84092EB6-28A3-4F81-BAB2-3BFD9AC9D0C7}">
      <dsp:nvSpPr>
        <dsp:cNvPr id="0" name=""/>
        <dsp:cNvSpPr/>
      </dsp:nvSpPr>
      <dsp:spPr>
        <a:xfrm rot="10028571">
          <a:off x="2685538" y="3032587"/>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rot="10800000">
        <a:off x="3019183" y="3030584"/>
        <a:ext cx="35120" cy="35120"/>
      </dsp:txXfrm>
    </dsp:sp>
    <dsp:sp modelId="{890DA3CA-09B4-469B-BA1F-C4EF42AD21E9}">
      <dsp:nvSpPr>
        <dsp:cNvPr id="0" name=""/>
        <dsp:cNvSpPr/>
      </dsp:nvSpPr>
      <dsp:spPr>
        <a:xfrm>
          <a:off x="1307018" y="2580140"/>
          <a:ext cx="1404937" cy="1404937"/>
        </a:xfrm>
        <a:prstGeom prst="ellipse">
          <a:avLst/>
        </a:prstGeom>
        <a:solidFill>
          <a:schemeClr val="accent3">
            <a:hueOff val="6120607"/>
            <a:satOff val="52525"/>
            <a:lumOff val="-173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复杂</a:t>
          </a:r>
          <a:r>
            <a:rPr lang="en-US" altLang="zh-CN" sz="1800" b="1" kern="1200" dirty="0" smtClean="0">
              <a:solidFill>
                <a:schemeClr val="bg1"/>
              </a:solidFill>
              <a:latin typeface="微软雅黑" panose="020B0503020204020204" pitchFamily="34" charset="-122"/>
              <a:ea typeface="微软雅黑" panose="020B0503020204020204" pitchFamily="34" charset="-122"/>
            </a:rPr>
            <a:t>SQL</a:t>
          </a:r>
        </a:p>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支持</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1512766" y="2785888"/>
        <a:ext cx="993441" cy="993441"/>
      </dsp:txXfrm>
    </dsp:sp>
    <dsp:sp modelId="{CBE2E4FB-C21F-FD4D-AF7C-4D01792AC5D6}">
      <dsp:nvSpPr>
        <dsp:cNvPr id="0" name=""/>
        <dsp:cNvSpPr/>
      </dsp:nvSpPr>
      <dsp:spPr>
        <a:xfrm rot="13114286">
          <a:off x="2888999" y="2141168"/>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rot="10800000">
        <a:off x="3222644" y="2139164"/>
        <a:ext cx="35120" cy="35120"/>
      </dsp:txXfrm>
    </dsp:sp>
    <dsp:sp modelId="{21655533-5E0A-6F44-A083-BA8BF1BD1484}">
      <dsp:nvSpPr>
        <dsp:cNvPr id="0" name=""/>
        <dsp:cNvSpPr/>
      </dsp:nvSpPr>
      <dsp:spPr>
        <a:xfrm>
          <a:off x="1713940" y="797301"/>
          <a:ext cx="1404937" cy="1404937"/>
        </a:xfrm>
        <a:prstGeom prst="ellipse">
          <a:avLst/>
        </a:prstGeom>
        <a:solidFill>
          <a:schemeClr val="accent3">
            <a:hueOff val="7344728"/>
            <a:satOff val="63030"/>
            <a:lumOff val="-20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100000"/>
            </a:lnSpc>
            <a:spcBef>
              <a:spcPct val="0"/>
            </a:spcBef>
            <a:spcAft>
              <a:spcPts val="0"/>
            </a:spcAft>
          </a:pPr>
          <a:r>
            <a:rPr lang="zh-CN" altLang="en-US" sz="1800" b="1" kern="1200" dirty="0">
              <a:solidFill>
                <a:schemeClr val="bg1"/>
              </a:solidFill>
              <a:latin typeface="微软雅黑" panose="020B0503020204020204" pitchFamily="34" charset="-122"/>
              <a:ea typeface="微软雅黑" panose="020B0503020204020204" pitchFamily="34" charset="-122"/>
            </a:rPr>
            <a:t>主</a:t>
          </a:r>
          <a:r>
            <a:rPr lang="zh-CN" altLang="en-US" sz="1800" b="1" kern="1200" dirty="0" smtClean="0">
              <a:solidFill>
                <a:schemeClr val="bg1"/>
              </a:solidFill>
              <a:latin typeface="微软雅黑" panose="020B0503020204020204" pitchFamily="34" charset="-122"/>
              <a:ea typeface="微软雅黑" panose="020B0503020204020204" pitchFamily="34" charset="-122"/>
            </a:rPr>
            <a:t>备</a:t>
          </a:r>
          <a:endParaRPr lang="en-US" altLang="zh-CN" sz="1800" b="1" kern="1200" dirty="0" smtClean="0">
            <a:solidFill>
              <a:schemeClr val="bg1"/>
            </a:solidFill>
            <a:latin typeface="微软雅黑" panose="020B0503020204020204" pitchFamily="34" charset="-122"/>
            <a:ea typeface="微软雅黑" panose="020B0503020204020204" pitchFamily="34" charset="-122"/>
          </a:endParaRPr>
        </a:p>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物理</a:t>
          </a:r>
          <a:endParaRPr lang="en-US" altLang="zh-CN" sz="1800" b="1" kern="1200" dirty="0" smtClean="0">
            <a:solidFill>
              <a:schemeClr val="bg1"/>
            </a:solidFill>
            <a:latin typeface="微软雅黑" panose="020B0503020204020204" pitchFamily="34" charset="-122"/>
            <a:ea typeface="微软雅黑" panose="020B0503020204020204" pitchFamily="34" charset="-122"/>
          </a:endParaRPr>
        </a:p>
        <a:p>
          <a:pPr lvl="0" algn="ctr" defTabSz="800100">
            <a:lnSpc>
              <a:spcPct val="100000"/>
            </a:lnSpc>
            <a:spcBef>
              <a:spcPct val="0"/>
            </a:spcBef>
            <a:spcAft>
              <a:spcPts val="0"/>
            </a:spcAft>
          </a:pPr>
          <a:r>
            <a:rPr lang="zh-CN" altLang="en-US" sz="1800" b="1" kern="1200" dirty="0" smtClean="0">
              <a:solidFill>
                <a:schemeClr val="bg1"/>
              </a:solidFill>
              <a:latin typeface="微软雅黑" panose="020B0503020204020204" pitchFamily="34" charset="-122"/>
              <a:ea typeface="微软雅黑" panose="020B0503020204020204" pitchFamily="34" charset="-122"/>
            </a:rPr>
            <a:t>复制</a:t>
          </a:r>
          <a:endParaRPr lang="zh-CN" altLang="en-US" sz="1800" b="1" kern="1200" dirty="0">
            <a:solidFill>
              <a:schemeClr val="bg1"/>
            </a:solidFill>
            <a:latin typeface="微软雅黑" panose="020B0503020204020204" pitchFamily="34" charset="-122"/>
            <a:ea typeface="微软雅黑" panose="020B0503020204020204" pitchFamily="34" charset="-122"/>
          </a:endParaRPr>
        </a:p>
      </dsp:txBody>
      <dsp:txXfrm>
        <a:off x="1919688" y="1003049"/>
        <a:ext cx="993441" cy="9934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9041C9-D917-42A7-BA27-5641DA0AF8CB}">
      <dsp:nvSpPr>
        <dsp:cNvPr id="0" name=""/>
        <dsp:cNvSpPr/>
      </dsp:nvSpPr>
      <dsp:spPr>
        <a:xfrm>
          <a:off x="3361531" y="2111211"/>
          <a:ext cx="1404937" cy="1404937"/>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0"/>
            </a:spcAft>
          </a:pPr>
          <a:r>
            <a:rPr lang="zh-CN" altLang="en-US" sz="1400" b="1" kern="1200" dirty="0">
              <a:solidFill>
                <a:srgbClr val="FFFF00"/>
              </a:solidFill>
              <a:latin typeface="微软雅黑" panose="020B0503020204020204" pitchFamily="34" charset="-122"/>
              <a:ea typeface="微软雅黑" panose="020B0503020204020204" pitchFamily="34" charset="-122"/>
            </a:rPr>
            <a:t>小部分修改就能</a:t>
          </a:r>
          <a:r>
            <a:rPr lang="zh-CN" altLang="en-US" sz="1400" b="1" kern="1200" dirty="0" smtClean="0">
              <a:solidFill>
                <a:srgbClr val="FFFF00"/>
              </a:solidFill>
              <a:latin typeface="微软雅黑" panose="020B0503020204020204" pitchFamily="34" charset="-122"/>
              <a:ea typeface="微软雅黑" panose="020B0503020204020204" pitchFamily="34" charset="-122"/>
            </a:rPr>
            <a:t>完成</a:t>
          </a:r>
          <a:endParaRPr lang="en-US" altLang="zh-CN" sz="1400" b="1" kern="1200" dirty="0" smtClean="0">
            <a:solidFill>
              <a:srgbClr val="FFFF00"/>
            </a:solidFill>
            <a:latin typeface="微软雅黑" panose="020B0503020204020204" pitchFamily="34" charset="-122"/>
            <a:ea typeface="微软雅黑" panose="020B0503020204020204" pitchFamily="34" charset="-122"/>
          </a:endParaRPr>
        </a:p>
        <a:p>
          <a:pPr lvl="0" algn="ctr" defTabSz="622300">
            <a:lnSpc>
              <a:spcPct val="100000"/>
            </a:lnSpc>
            <a:spcBef>
              <a:spcPct val="0"/>
            </a:spcBef>
            <a:spcAft>
              <a:spcPts val="0"/>
            </a:spcAft>
          </a:pPr>
          <a:r>
            <a:rPr lang="zh-CN" altLang="en-US" sz="1400" b="1" kern="1200" dirty="0" smtClean="0">
              <a:solidFill>
                <a:srgbClr val="FFFF00"/>
              </a:solidFill>
              <a:latin typeface="微软雅黑" panose="020B0503020204020204" pitchFamily="34" charset="-122"/>
              <a:ea typeface="微软雅黑" panose="020B0503020204020204" pitchFamily="34" charset="-122"/>
            </a:rPr>
            <a:t>迁移</a:t>
          </a:r>
          <a:endParaRPr lang="zh-CN" altLang="en-US" sz="1400" b="1" kern="1200" dirty="0">
            <a:solidFill>
              <a:srgbClr val="FFFF00"/>
            </a:solidFill>
            <a:latin typeface="微软雅黑" panose="020B0503020204020204" pitchFamily="34" charset="-122"/>
            <a:ea typeface="微软雅黑" panose="020B0503020204020204" pitchFamily="34" charset="-122"/>
          </a:endParaRPr>
        </a:p>
      </dsp:txBody>
      <dsp:txXfrm>
        <a:off x="3567279" y="2316959"/>
        <a:ext cx="993441" cy="993441"/>
      </dsp:txXfrm>
    </dsp:sp>
    <dsp:sp modelId="{BDB2A940-01FB-490F-B3B4-EDBDCACC8F7C}">
      <dsp:nvSpPr>
        <dsp:cNvPr id="0" name=""/>
        <dsp:cNvSpPr/>
      </dsp:nvSpPr>
      <dsp:spPr>
        <a:xfrm rot="16135202">
          <a:off x="3690776" y="1742517"/>
          <a:ext cx="706648" cy="31113"/>
        </a:xfrm>
        <a:custGeom>
          <a:avLst/>
          <a:gdLst/>
          <a:ahLst/>
          <a:cxnLst/>
          <a:rect l="0" t="0" r="0" b="0"/>
          <a:pathLst>
            <a:path>
              <a:moveTo>
                <a:pt x="0" y="15556"/>
              </a:moveTo>
              <a:lnTo>
                <a:pt x="706648"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rot="10800000">
        <a:off x="4026434" y="1740408"/>
        <a:ext cx="35332" cy="35332"/>
      </dsp:txXfrm>
    </dsp:sp>
    <dsp:sp modelId="{C1278CD2-1677-4BDF-B04B-696C236C7A29}">
      <dsp:nvSpPr>
        <dsp:cNvPr id="0" name=""/>
        <dsp:cNvSpPr/>
      </dsp:nvSpPr>
      <dsp:spPr>
        <a:xfrm>
          <a:off x="3321732" y="0"/>
          <a:ext cx="1404937" cy="1404937"/>
        </a:xfrm>
        <a:prstGeom prst="ellips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0"/>
            </a:spcAft>
          </a:pPr>
          <a:r>
            <a:rPr lang="en-US" altLang="zh-CN" sz="1400" b="1" kern="1200" dirty="0">
              <a:solidFill>
                <a:schemeClr val="bg1"/>
              </a:solidFill>
              <a:latin typeface="微软雅黑" panose="020B0503020204020204" pitchFamily="34" charset="-122"/>
              <a:ea typeface="微软雅黑" panose="020B0503020204020204" pitchFamily="34" charset="-122"/>
            </a:rPr>
            <a:t>JDBC/ODBC/OLEDB</a:t>
          </a:r>
          <a:r>
            <a:rPr lang="zh-CN" altLang="en-US" sz="1400" b="1" kern="1200" dirty="0">
              <a:solidFill>
                <a:schemeClr val="bg1"/>
              </a:solidFill>
              <a:latin typeface="微软雅黑" panose="020B0503020204020204" pitchFamily="34" charset="-122"/>
              <a:ea typeface="微软雅黑" panose="020B0503020204020204" pitchFamily="34" charset="-122"/>
            </a:rPr>
            <a:t>完善支持</a:t>
          </a:r>
        </a:p>
      </dsp:txBody>
      <dsp:txXfrm>
        <a:off x="3527480" y="205748"/>
        <a:ext cx="993441" cy="993441"/>
      </dsp:txXfrm>
    </dsp:sp>
    <dsp:sp modelId="{35AD2CDD-32EF-4936-A708-E4739F411541}">
      <dsp:nvSpPr>
        <dsp:cNvPr id="0" name=""/>
        <dsp:cNvSpPr/>
      </dsp:nvSpPr>
      <dsp:spPr>
        <a:xfrm rot="19237176">
          <a:off x="4530328" y="2138253"/>
          <a:ext cx="675141" cy="31113"/>
        </a:xfrm>
        <a:custGeom>
          <a:avLst/>
          <a:gdLst/>
          <a:ahLst/>
          <a:cxnLst/>
          <a:rect l="0" t="0" r="0" b="0"/>
          <a:pathLst>
            <a:path>
              <a:moveTo>
                <a:pt x="0" y="15556"/>
              </a:moveTo>
              <a:lnTo>
                <a:pt x="675141"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4851020" y="2136931"/>
        <a:ext cx="33757" cy="33757"/>
      </dsp:txXfrm>
    </dsp:sp>
    <dsp:sp modelId="{250FC5E7-72EE-4EA6-83A6-D0C00BDED8B3}">
      <dsp:nvSpPr>
        <dsp:cNvPr id="0" name=""/>
        <dsp:cNvSpPr/>
      </dsp:nvSpPr>
      <dsp:spPr>
        <a:xfrm>
          <a:off x="4969329" y="791471"/>
          <a:ext cx="1404937" cy="1404937"/>
        </a:xfrm>
        <a:prstGeom prst="ellips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CN" altLang="en-US" sz="1400" b="1" kern="1200" dirty="0">
              <a:solidFill>
                <a:schemeClr val="bg1"/>
              </a:solidFill>
              <a:latin typeface="微软雅黑" panose="020B0503020204020204" pitchFamily="34" charset="-122"/>
              <a:ea typeface="微软雅黑" panose="020B0503020204020204" pitchFamily="34" charset="-122"/>
            </a:rPr>
            <a:t>窗口函数的完整支持</a:t>
          </a:r>
        </a:p>
      </dsp:txBody>
      <dsp:txXfrm>
        <a:off x="5175077" y="997219"/>
        <a:ext cx="993441" cy="993441"/>
      </dsp:txXfrm>
    </dsp:sp>
    <dsp:sp modelId="{44E3EF51-0F7C-47A6-9BF9-9C4FAFAEBC1A}">
      <dsp:nvSpPr>
        <dsp:cNvPr id="0" name=""/>
        <dsp:cNvSpPr/>
      </dsp:nvSpPr>
      <dsp:spPr>
        <a:xfrm rot="776705">
          <a:off x="4740199" y="3029674"/>
          <a:ext cx="662328" cy="31113"/>
        </a:xfrm>
        <a:custGeom>
          <a:avLst/>
          <a:gdLst/>
          <a:ahLst/>
          <a:cxnLst/>
          <a:rect l="0" t="0" r="0" b="0"/>
          <a:pathLst>
            <a:path>
              <a:moveTo>
                <a:pt x="0" y="15556"/>
              </a:moveTo>
              <a:lnTo>
                <a:pt x="662328"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5054805" y="3028673"/>
        <a:ext cx="33116" cy="33116"/>
      </dsp:txXfrm>
    </dsp:sp>
    <dsp:sp modelId="{AC4D9FA0-EB9A-43D9-ABAA-1910ACB7AFCA}">
      <dsp:nvSpPr>
        <dsp:cNvPr id="0" name=""/>
        <dsp:cNvSpPr/>
      </dsp:nvSpPr>
      <dsp:spPr>
        <a:xfrm>
          <a:off x="5376258" y="2574314"/>
          <a:ext cx="1404937" cy="1404937"/>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0"/>
            </a:spcAft>
          </a:pPr>
          <a:r>
            <a:rPr lang="en-US" altLang="zh-CN" sz="1400" b="1" kern="1200" dirty="0" smtClean="0">
              <a:solidFill>
                <a:schemeClr val="bg1"/>
              </a:solidFill>
              <a:latin typeface="微软雅黑" panose="020B0503020204020204" pitchFamily="34" charset="-122"/>
              <a:ea typeface="微软雅黑" panose="020B0503020204020204" pitchFamily="34" charset="-122"/>
            </a:rPr>
            <a:t>Ora2pg</a:t>
          </a:r>
          <a:r>
            <a:rPr lang="zh-CN" altLang="en-US" sz="1400" b="1" kern="1200" dirty="0" smtClean="0">
              <a:solidFill>
                <a:schemeClr val="bg1"/>
              </a:solidFill>
              <a:latin typeface="微软雅黑" panose="020B0503020204020204" pitchFamily="34" charset="-122"/>
              <a:ea typeface="微软雅黑" panose="020B0503020204020204" pitchFamily="34" charset="-122"/>
            </a:rPr>
            <a:t>迁移工具</a:t>
          </a:r>
          <a:endParaRPr lang="en-US" altLang="zh-CN" sz="1400" b="1" kern="1200" dirty="0" smtClean="0">
            <a:solidFill>
              <a:schemeClr val="bg1"/>
            </a:solidFill>
            <a:latin typeface="微软雅黑" panose="020B0503020204020204" pitchFamily="34" charset="-122"/>
            <a:ea typeface="微软雅黑" panose="020B0503020204020204" pitchFamily="34" charset="-122"/>
          </a:endParaRPr>
        </a:p>
      </dsp:txBody>
      <dsp:txXfrm>
        <a:off x="5582006" y="2780062"/>
        <a:ext cx="993441" cy="993441"/>
      </dsp:txXfrm>
    </dsp:sp>
    <dsp:sp modelId="{6772D7BC-1C18-4BB9-B2F5-BC66FCBABA60}">
      <dsp:nvSpPr>
        <dsp:cNvPr id="0" name=""/>
        <dsp:cNvSpPr/>
      </dsp:nvSpPr>
      <dsp:spPr>
        <a:xfrm rot="3857143">
          <a:off x="4169966" y="3747450"/>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a:off x="4503611" y="3745447"/>
        <a:ext cx="35120" cy="35120"/>
      </dsp:txXfrm>
    </dsp:sp>
    <dsp:sp modelId="{9B634CAE-2E20-4042-8ECC-991E76EC4E38}">
      <dsp:nvSpPr>
        <dsp:cNvPr id="0" name=""/>
        <dsp:cNvSpPr/>
      </dsp:nvSpPr>
      <dsp:spPr>
        <a:xfrm>
          <a:off x="4275875" y="4009866"/>
          <a:ext cx="1404937" cy="1404937"/>
        </a:xfrm>
        <a:prstGeom prst="ellipse">
          <a:avLst/>
        </a:prstGeom>
        <a:solidFill>
          <a:srgbClr val="214B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zh-CN" altLang="en-US" sz="1400" b="1" kern="1200" dirty="0">
              <a:solidFill>
                <a:schemeClr val="bg1"/>
              </a:solidFill>
              <a:latin typeface="微软雅黑" panose="020B0503020204020204" pitchFamily="34" charset="-122"/>
              <a:ea typeface="微软雅黑" panose="020B0503020204020204" pitchFamily="34" charset="-122"/>
            </a:rPr>
            <a:t>能建立与</a:t>
          </a:r>
          <a:r>
            <a:rPr lang="en-US" altLang="zh-CN" sz="1400" b="1" kern="1200" dirty="0">
              <a:solidFill>
                <a:schemeClr val="bg1"/>
              </a:solidFill>
              <a:latin typeface="微软雅黑" panose="020B0503020204020204" pitchFamily="34" charset="-122"/>
              <a:ea typeface="微软雅黑" panose="020B0503020204020204" pitchFamily="34" charset="-122"/>
            </a:rPr>
            <a:t>Oracle</a:t>
          </a:r>
          <a:r>
            <a:rPr lang="zh-CN" altLang="en-US" sz="1400" b="1" kern="1200" dirty="0">
              <a:solidFill>
                <a:schemeClr val="bg1"/>
              </a:solidFill>
              <a:latin typeface="微软雅黑" panose="020B0503020204020204" pitchFamily="34" charset="-122"/>
              <a:ea typeface="微软雅黑" panose="020B0503020204020204" pitchFamily="34" charset="-122"/>
            </a:rPr>
            <a:t>的“</a:t>
          </a:r>
          <a:r>
            <a:rPr lang="en-US" altLang="zh-CN" sz="1400" b="1" kern="1200" dirty="0">
              <a:solidFill>
                <a:schemeClr val="bg1"/>
              </a:solidFill>
              <a:latin typeface="微软雅黑" panose="020B0503020204020204" pitchFamily="34" charset="-122"/>
              <a:ea typeface="微软雅黑" panose="020B0503020204020204" pitchFamily="34" charset="-122"/>
            </a:rPr>
            <a:t>dblink</a:t>
          </a:r>
          <a:r>
            <a:rPr lang="zh-CN" altLang="en-US" sz="1400" b="1" kern="1200" dirty="0">
              <a:solidFill>
                <a:schemeClr val="bg1"/>
              </a:solidFill>
              <a:latin typeface="微软雅黑" panose="020B0503020204020204" pitchFamily="34" charset="-122"/>
              <a:ea typeface="微软雅黑" panose="020B0503020204020204" pitchFamily="34" charset="-122"/>
            </a:rPr>
            <a:t>”</a:t>
          </a:r>
        </a:p>
      </dsp:txBody>
      <dsp:txXfrm>
        <a:off x="4481623" y="4215614"/>
        <a:ext cx="993441" cy="993441"/>
      </dsp:txXfrm>
    </dsp:sp>
    <dsp:sp modelId="{79607A9E-0531-4303-BC76-5841C24FB7B0}">
      <dsp:nvSpPr>
        <dsp:cNvPr id="0" name=""/>
        <dsp:cNvSpPr/>
      </dsp:nvSpPr>
      <dsp:spPr>
        <a:xfrm rot="6942857">
          <a:off x="3255622" y="3747450"/>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rot="10800000">
        <a:off x="3589267" y="3745447"/>
        <a:ext cx="35120" cy="35120"/>
      </dsp:txXfrm>
    </dsp:sp>
    <dsp:sp modelId="{91FA85D0-5AAD-4B8B-A543-DAD5BB852920}">
      <dsp:nvSpPr>
        <dsp:cNvPr id="0" name=""/>
        <dsp:cNvSpPr/>
      </dsp:nvSpPr>
      <dsp:spPr>
        <a:xfrm>
          <a:off x="2447187" y="4009866"/>
          <a:ext cx="1404937" cy="1404937"/>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0"/>
            </a:spcAft>
          </a:pPr>
          <a:r>
            <a:rPr lang="zh-CN" altLang="en-US" sz="1400" b="1" kern="1200" dirty="0">
              <a:solidFill>
                <a:schemeClr val="bg1"/>
              </a:solidFill>
              <a:latin typeface="微软雅黑" panose="020B0503020204020204" pitchFamily="34" charset="-122"/>
              <a:ea typeface="微软雅黑" panose="020B0503020204020204" pitchFamily="34" charset="-122"/>
            </a:rPr>
            <a:t>可支持单机大实例，不需要拆库</a:t>
          </a:r>
        </a:p>
      </dsp:txBody>
      <dsp:txXfrm>
        <a:off x="2652935" y="4215614"/>
        <a:ext cx="993441" cy="993441"/>
      </dsp:txXfrm>
    </dsp:sp>
    <dsp:sp modelId="{84092EB6-28A3-4F81-BAB2-3BFD9AC9D0C7}">
      <dsp:nvSpPr>
        <dsp:cNvPr id="0" name=""/>
        <dsp:cNvSpPr/>
      </dsp:nvSpPr>
      <dsp:spPr>
        <a:xfrm rot="10028571">
          <a:off x="2685538" y="3032587"/>
          <a:ext cx="702410" cy="31113"/>
        </a:xfrm>
        <a:custGeom>
          <a:avLst/>
          <a:gdLst/>
          <a:ahLst/>
          <a:cxnLst/>
          <a:rect l="0" t="0" r="0" b="0"/>
          <a:pathLst>
            <a:path>
              <a:moveTo>
                <a:pt x="0" y="15556"/>
              </a:moveTo>
              <a:lnTo>
                <a:pt x="702410"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solidFill>
              <a:schemeClr val="bg1"/>
            </a:solidFill>
          </a:endParaRPr>
        </a:p>
      </dsp:txBody>
      <dsp:txXfrm rot="10800000">
        <a:off x="3019183" y="3030584"/>
        <a:ext cx="35120" cy="35120"/>
      </dsp:txXfrm>
    </dsp:sp>
    <dsp:sp modelId="{890DA3CA-09B4-469B-BA1F-C4EF42AD21E9}">
      <dsp:nvSpPr>
        <dsp:cNvPr id="0" name=""/>
        <dsp:cNvSpPr/>
      </dsp:nvSpPr>
      <dsp:spPr>
        <a:xfrm>
          <a:off x="1307018" y="2580140"/>
          <a:ext cx="1404937" cy="1404937"/>
        </a:xfrm>
        <a:prstGeom prst="ellipse">
          <a:avLst/>
        </a:prstGeom>
        <a:solidFill>
          <a:schemeClr val="accent3">
            <a:hueOff val="6120607"/>
            <a:satOff val="52525"/>
            <a:lumOff val="-1732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0"/>
            </a:spcAft>
          </a:pPr>
          <a:r>
            <a:rPr lang="en-US" altLang="zh-CN" sz="1400" b="1" kern="1200" dirty="0" smtClean="0">
              <a:solidFill>
                <a:schemeClr val="bg1"/>
              </a:solidFill>
              <a:latin typeface="微软雅黑" panose="020B0503020204020204" pitchFamily="34" charset="-122"/>
              <a:ea typeface="微软雅黑" panose="020B0503020204020204" pitchFamily="34" charset="-122"/>
            </a:rPr>
            <a:t>SQL</a:t>
          </a:r>
          <a:r>
            <a:rPr lang="zh-CN" altLang="en-US" sz="1400" b="1" kern="1200" dirty="0" smtClean="0">
              <a:solidFill>
                <a:schemeClr val="bg1"/>
              </a:solidFill>
              <a:latin typeface="微软雅黑" panose="020B0503020204020204" pitchFamily="34" charset="-122"/>
              <a:ea typeface="微软雅黑" panose="020B0503020204020204" pitchFamily="34" charset="-122"/>
            </a:rPr>
            <a:t>修改小</a:t>
          </a:r>
          <a:endParaRPr lang="zh-CN" altLang="en-US" sz="1400" b="1" kern="1200" dirty="0">
            <a:solidFill>
              <a:schemeClr val="bg1"/>
            </a:solidFill>
            <a:latin typeface="微软雅黑" panose="020B0503020204020204" pitchFamily="34" charset="-122"/>
            <a:ea typeface="微软雅黑" panose="020B0503020204020204" pitchFamily="34" charset="-122"/>
          </a:endParaRPr>
        </a:p>
      </dsp:txBody>
      <dsp:txXfrm>
        <a:off x="1512766" y="2785888"/>
        <a:ext cx="993441" cy="993441"/>
      </dsp:txXfrm>
    </dsp:sp>
    <dsp:sp modelId="{CBE2E4FB-C21F-FD4D-AF7C-4D01792AC5D6}">
      <dsp:nvSpPr>
        <dsp:cNvPr id="0" name=""/>
        <dsp:cNvSpPr/>
      </dsp:nvSpPr>
      <dsp:spPr>
        <a:xfrm rot="13081778">
          <a:off x="2851687" y="2138257"/>
          <a:ext cx="737244" cy="31113"/>
        </a:xfrm>
        <a:custGeom>
          <a:avLst/>
          <a:gdLst/>
          <a:ahLst/>
          <a:cxnLst/>
          <a:rect l="0" t="0" r="0" b="0"/>
          <a:pathLst>
            <a:path>
              <a:moveTo>
                <a:pt x="0" y="15556"/>
              </a:moveTo>
              <a:lnTo>
                <a:pt x="737244" y="1555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zh-CN" altLang="en-US" sz="500" kern="1200"/>
        </a:p>
      </dsp:txBody>
      <dsp:txXfrm rot="10800000">
        <a:off x="3201878" y="2135382"/>
        <a:ext cx="36862" cy="36862"/>
      </dsp:txXfrm>
    </dsp:sp>
    <dsp:sp modelId="{21655533-5E0A-6F44-A083-BA8BF1BD1484}">
      <dsp:nvSpPr>
        <dsp:cNvPr id="0" name=""/>
        <dsp:cNvSpPr/>
      </dsp:nvSpPr>
      <dsp:spPr>
        <a:xfrm>
          <a:off x="1674150" y="791479"/>
          <a:ext cx="1404937" cy="1404937"/>
        </a:xfrm>
        <a:prstGeom prst="ellipse">
          <a:avLst/>
        </a:prstGeom>
        <a:solidFill>
          <a:schemeClr val="accent3">
            <a:hueOff val="7344728"/>
            <a:satOff val="63030"/>
            <a:lumOff val="-20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100000"/>
            </a:lnSpc>
            <a:spcBef>
              <a:spcPct val="0"/>
            </a:spcBef>
            <a:spcAft>
              <a:spcPts val="0"/>
            </a:spcAft>
          </a:pPr>
          <a:r>
            <a:rPr lang="zh-CN" altLang="en-US" sz="1400" b="1" kern="1200" dirty="0">
              <a:solidFill>
                <a:schemeClr val="bg1"/>
              </a:solidFill>
              <a:latin typeface="微软雅黑" panose="020B0503020204020204" pitchFamily="34" charset="-122"/>
              <a:ea typeface="微软雅黑" panose="020B0503020204020204" pitchFamily="34" charset="-122"/>
            </a:rPr>
            <a:t>备份容灾方案与</a:t>
          </a:r>
          <a:r>
            <a:rPr lang="en-US" altLang="zh-CN" sz="1400" b="1" kern="1200" dirty="0">
              <a:solidFill>
                <a:schemeClr val="bg1"/>
              </a:solidFill>
              <a:latin typeface="微软雅黑" panose="020B0503020204020204" pitchFamily="34" charset="-122"/>
              <a:ea typeface="微软雅黑" panose="020B0503020204020204" pitchFamily="34" charset="-122"/>
            </a:rPr>
            <a:t>O</a:t>
          </a:r>
          <a:r>
            <a:rPr lang="zh-CN" altLang="en-US" sz="1400" b="1" kern="1200" dirty="0">
              <a:solidFill>
                <a:schemeClr val="bg1"/>
              </a:solidFill>
              <a:latin typeface="微软雅黑" panose="020B0503020204020204" pitchFamily="34" charset="-122"/>
              <a:ea typeface="微软雅黑" panose="020B0503020204020204" pitchFamily="34" charset="-122"/>
            </a:rPr>
            <a:t>类似</a:t>
          </a:r>
        </a:p>
      </dsp:txBody>
      <dsp:txXfrm>
        <a:off x="1879898" y="997227"/>
        <a:ext cx="993441" cy="9934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6D9802-2F7C-4A87-B03F-C70C0B1032A7}">
      <dsp:nvSpPr>
        <dsp:cNvPr id="0" name=""/>
        <dsp:cNvSpPr/>
      </dsp:nvSpPr>
      <dsp:spPr>
        <a:xfrm>
          <a:off x="3408967" y="3191721"/>
          <a:ext cx="2089367" cy="1353436"/>
        </a:xfrm>
        <a:prstGeom prst="roundRect">
          <a:avLst>
            <a:gd name="adj" fmla="val 10000"/>
          </a:avLst>
        </a:prstGeom>
        <a:solidFill>
          <a:srgbClr val="00B050"/>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zh-CN" altLang="en-US" sz="1500" b="1" kern="1200" dirty="0">
              <a:solidFill>
                <a:schemeClr val="tx1"/>
              </a:solidFill>
              <a:latin typeface="微软雅黑" panose="020B0503020204020204" pitchFamily="34" charset="-122"/>
              <a:ea typeface="微软雅黑" panose="020B0503020204020204" pitchFamily="34" charset="-122"/>
            </a:rPr>
            <a:t>数据保护</a:t>
          </a:r>
        </a:p>
        <a:p>
          <a:pPr marL="114300" lvl="1" indent="-114300" algn="l" defTabSz="666750">
            <a:lnSpc>
              <a:spcPct val="90000"/>
            </a:lnSpc>
            <a:spcBef>
              <a:spcPct val="0"/>
            </a:spcBef>
            <a:spcAft>
              <a:spcPct val="15000"/>
            </a:spcAft>
            <a:buChar char="••"/>
          </a:pPr>
          <a:r>
            <a:rPr lang="zh-CN" altLang="en-US" sz="1500" b="1" kern="1200" dirty="0">
              <a:solidFill>
                <a:schemeClr val="tx1"/>
              </a:solidFill>
              <a:latin typeface="微软雅黑" panose="020B0503020204020204" pitchFamily="34" charset="-122"/>
              <a:ea typeface="微软雅黑" panose="020B0503020204020204" pitchFamily="34" charset="-122"/>
            </a:rPr>
            <a:t>备份</a:t>
          </a:r>
        </a:p>
      </dsp:txBody>
      <dsp:txXfrm>
        <a:off x="4065508" y="3559811"/>
        <a:ext cx="1403095" cy="955615"/>
      </dsp:txXfrm>
    </dsp:sp>
    <dsp:sp modelId="{A382A946-0322-4AEE-A641-BECE24E51CB5}">
      <dsp:nvSpPr>
        <dsp:cNvPr id="0" name=""/>
        <dsp:cNvSpPr/>
      </dsp:nvSpPr>
      <dsp:spPr>
        <a:xfrm>
          <a:off x="0" y="3191721"/>
          <a:ext cx="2089367" cy="1353436"/>
        </a:xfrm>
        <a:prstGeom prst="roundRect">
          <a:avLst>
            <a:gd name="adj" fmla="val 10000"/>
          </a:avLst>
        </a:prstGeom>
        <a:solidFill>
          <a:srgbClr val="0070C0"/>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zh-CN" altLang="en-US" sz="1500" b="1" kern="1200" dirty="0">
              <a:solidFill>
                <a:schemeClr val="bg1"/>
              </a:solidFill>
              <a:latin typeface="微软雅黑" panose="020B0503020204020204" pitchFamily="34" charset="-122"/>
              <a:ea typeface="微软雅黑" panose="020B0503020204020204" pitchFamily="34" charset="-122"/>
            </a:rPr>
            <a:t>完善监控</a:t>
          </a:r>
        </a:p>
        <a:p>
          <a:pPr marL="114300" lvl="1" indent="-114300" algn="l" defTabSz="666750">
            <a:lnSpc>
              <a:spcPct val="90000"/>
            </a:lnSpc>
            <a:spcBef>
              <a:spcPct val="0"/>
            </a:spcBef>
            <a:spcAft>
              <a:spcPct val="15000"/>
            </a:spcAft>
            <a:buChar char="••"/>
          </a:pPr>
          <a:r>
            <a:rPr lang="zh-CN" altLang="en-US" sz="1500" b="1" kern="1200" dirty="0">
              <a:solidFill>
                <a:schemeClr val="bg1"/>
              </a:solidFill>
              <a:latin typeface="微软雅黑" panose="020B0503020204020204" pitchFamily="34" charset="-122"/>
              <a:ea typeface="微软雅黑" panose="020B0503020204020204" pitchFamily="34" charset="-122"/>
            </a:rPr>
            <a:t>增加功能</a:t>
          </a:r>
        </a:p>
        <a:p>
          <a:pPr marL="114300" lvl="1" indent="-114300" algn="l" defTabSz="666750">
            <a:lnSpc>
              <a:spcPct val="90000"/>
            </a:lnSpc>
            <a:spcBef>
              <a:spcPct val="0"/>
            </a:spcBef>
            <a:spcAft>
              <a:spcPct val="15000"/>
            </a:spcAft>
            <a:buChar char="••"/>
          </a:pPr>
          <a:r>
            <a:rPr lang="zh-CN" altLang="en-US" sz="1500" b="1" kern="1200" dirty="0">
              <a:solidFill>
                <a:schemeClr val="bg1"/>
              </a:solidFill>
              <a:latin typeface="微软雅黑" panose="020B0503020204020204" pitchFamily="34" charset="-122"/>
              <a:ea typeface="微软雅黑" panose="020B0503020204020204" pitchFamily="34" charset="-122"/>
            </a:rPr>
            <a:t>定制化</a:t>
          </a:r>
        </a:p>
      </dsp:txBody>
      <dsp:txXfrm>
        <a:off x="29731" y="3559811"/>
        <a:ext cx="1403095" cy="955615"/>
      </dsp:txXfrm>
    </dsp:sp>
    <dsp:sp modelId="{3B5F56EE-1883-4ADA-A679-04E136F904A3}">
      <dsp:nvSpPr>
        <dsp:cNvPr id="0" name=""/>
        <dsp:cNvSpPr/>
      </dsp:nvSpPr>
      <dsp:spPr>
        <a:xfrm>
          <a:off x="3408967" y="315669"/>
          <a:ext cx="2089367" cy="1353436"/>
        </a:xfrm>
        <a:prstGeom prst="roundRect">
          <a:avLst>
            <a:gd name="adj" fmla="val 10000"/>
          </a:avLst>
        </a:prstGeom>
        <a:solidFill>
          <a:srgbClr val="FFC000"/>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n-US" altLang="zh-CN" sz="1500" b="1" kern="1200" dirty="0">
              <a:solidFill>
                <a:schemeClr val="bg1"/>
              </a:solidFill>
              <a:latin typeface="微软雅黑" panose="020B0503020204020204" pitchFamily="34" charset="-122"/>
              <a:ea typeface="微软雅黑" panose="020B0503020204020204" pitchFamily="34" charset="-122"/>
            </a:rPr>
            <a:t>HA</a:t>
          </a:r>
          <a:r>
            <a:rPr lang="zh-CN" altLang="en-US" sz="1500" b="1" kern="1200" dirty="0">
              <a:solidFill>
                <a:schemeClr val="bg1"/>
              </a:solidFill>
              <a:latin typeface="微软雅黑" panose="020B0503020204020204" pitchFamily="34" charset="-122"/>
              <a:ea typeface="微软雅黑" panose="020B0503020204020204" pitchFamily="34" charset="-122"/>
            </a:rPr>
            <a:t>软件</a:t>
          </a:r>
        </a:p>
        <a:p>
          <a:pPr marL="114300" lvl="1" indent="-114300" algn="l" defTabSz="666750">
            <a:lnSpc>
              <a:spcPct val="90000"/>
            </a:lnSpc>
            <a:spcBef>
              <a:spcPct val="0"/>
            </a:spcBef>
            <a:spcAft>
              <a:spcPct val="15000"/>
            </a:spcAft>
            <a:buChar char="••"/>
          </a:pPr>
          <a:r>
            <a:rPr lang="zh-CN" altLang="en-US" sz="1500" b="1" kern="1200" dirty="0">
              <a:solidFill>
                <a:schemeClr val="bg1"/>
              </a:solidFill>
              <a:latin typeface="微软雅黑" panose="020B0503020204020204" pitchFamily="34" charset="-122"/>
              <a:ea typeface="微软雅黑" panose="020B0503020204020204" pitchFamily="34" charset="-122"/>
            </a:rPr>
            <a:t>集群软件</a:t>
          </a:r>
        </a:p>
      </dsp:txBody>
      <dsp:txXfrm>
        <a:off x="4065508" y="345400"/>
        <a:ext cx="1403095" cy="955615"/>
      </dsp:txXfrm>
    </dsp:sp>
    <dsp:sp modelId="{83F6A405-5CFB-4AB4-9771-7193CF1E5F39}">
      <dsp:nvSpPr>
        <dsp:cNvPr id="0" name=""/>
        <dsp:cNvSpPr/>
      </dsp:nvSpPr>
      <dsp:spPr>
        <a:xfrm>
          <a:off x="0" y="315669"/>
          <a:ext cx="2089367" cy="1353436"/>
        </a:xfrm>
        <a:prstGeom prst="roundRect">
          <a:avLst>
            <a:gd name="adj" fmla="val 10000"/>
          </a:avLst>
        </a:prstGeom>
        <a:solidFill>
          <a:srgbClr val="FF000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zh-CN" altLang="en-US" sz="1500" b="1" kern="1200" dirty="0">
              <a:solidFill>
                <a:schemeClr val="bg1"/>
              </a:solidFill>
              <a:latin typeface="微软雅黑" panose="020B0503020204020204" pitchFamily="34" charset="-122"/>
              <a:ea typeface="微软雅黑" panose="020B0503020204020204" pitchFamily="34" charset="-122"/>
            </a:rPr>
            <a:t>数据库优化</a:t>
          </a:r>
        </a:p>
        <a:p>
          <a:pPr marL="114300" lvl="1" indent="-114300" algn="l" defTabSz="666750">
            <a:lnSpc>
              <a:spcPct val="90000"/>
            </a:lnSpc>
            <a:spcBef>
              <a:spcPct val="0"/>
            </a:spcBef>
            <a:spcAft>
              <a:spcPct val="15000"/>
            </a:spcAft>
            <a:buChar char="••"/>
          </a:pPr>
          <a:r>
            <a:rPr lang="zh-CN" altLang="en-US" sz="1500" b="1" kern="1200" dirty="0">
              <a:solidFill>
                <a:schemeClr val="bg1"/>
              </a:solidFill>
              <a:latin typeface="微软雅黑" panose="020B0503020204020204" pitchFamily="34" charset="-122"/>
              <a:ea typeface="微软雅黑" panose="020B0503020204020204" pitchFamily="34" charset="-122"/>
            </a:rPr>
            <a:t>软硬件给合</a:t>
          </a:r>
        </a:p>
      </dsp:txBody>
      <dsp:txXfrm>
        <a:off x="29731" y="345400"/>
        <a:ext cx="1403095" cy="955615"/>
      </dsp:txXfrm>
    </dsp:sp>
    <dsp:sp modelId="{8F112F0C-1576-4D66-9EE9-D683D212245B}">
      <dsp:nvSpPr>
        <dsp:cNvPr id="0" name=""/>
        <dsp:cNvSpPr/>
      </dsp:nvSpPr>
      <dsp:spPr>
        <a:xfrm>
          <a:off x="875504" y="556750"/>
          <a:ext cx="1831368" cy="1831368"/>
        </a:xfrm>
        <a:prstGeom prst="pieWedg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smtClean="0">
              <a:latin typeface="微软雅黑"/>
              <a:ea typeface="微软雅黑"/>
              <a:cs typeface="微软雅黑"/>
            </a:rPr>
            <a:t>高性能</a:t>
          </a:r>
          <a:endParaRPr lang="en-US" altLang="zh-CN" sz="2400" kern="1200" dirty="0" smtClean="0">
            <a:latin typeface="微软雅黑"/>
            <a:ea typeface="微软雅黑"/>
            <a:cs typeface="微软雅黑"/>
          </a:endParaRPr>
        </a:p>
      </dsp:txBody>
      <dsp:txXfrm>
        <a:off x="1411899" y="1093145"/>
        <a:ext cx="1294973" cy="1294973"/>
      </dsp:txXfrm>
    </dsp:sp>
    <dsp:sp modelId="{75137038-9609-48F1-8843-DC567D2EE886}">
      <dsp:nvSpPr>
        <dsp:cNvPr id="0" name=""/>
        <dsp:cNvSpPr/>
      </dsp:nvSpPr>
      <dsp:spPr>
        <a:xfrm rot="5400000">
          <a:off x="2791462" y="556750"/>
          <a:ext cx="1831368" cy="1831368"/>
        </a:xfrm>
        <a:prstGeom prst="pieWedge">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a:latin typeface="微软雅黑" panose="020B0503020204020204" pitchFamily="34" charset="-122"/>
              <a:ea typeface="微软雅黑" panose="020B0503020204020204" pitchFamily="34" charset="-122"/>
            </a:rPr>
            <a:t>高可用</a:t>
          </a:r>
        </a:p>
      </dsp:txBody>
      <dsp:txXfrm rot="-5400000">
        <a:off x="2791462" y="1093145"/>
        <a:ext cx="1294973" cy="1294973"/>
      </dsp:txXfrm>
    </dsp:sp>
    <dsp:sp modelId="{752F05D6-93A4-4B0E-B4F1-114C8860A393}">
      <dsp:nvSpPr>
        <dsp:cNvPr id="0" name=""/>
        <dsp:cNvSpPr/>
      </dsp:nvSpPr>
      <dsp:spPr>
        <a:xfrm rot="10800000">
          <a:off x="2791462" y="2472708"/>
          <a:ext cx="1831368" cy="1831368"/>
        </a:xfrm>
        <a:prstGeom prst="pieWedg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b="1" kern="1200" dirty="0">
              <a:solidFill>
                <a:schemeClr val="bg1"/>
              </a:solidFill>
              <a:latin typeface="微软雅黑" panose="020B0503020204020204" pitchFamily="34" charset="-122"/>
              <a:ea typeface="微软雅黑" panose="020B0503020204020204" pitchFamily="34" charset="-122"/>
            </a:rPr>
            <a:t>高可靠</a:t>
          </a:r>
        </a:p>
      </dsp:txBody>
      <dsp:txXfrm rot="10800000">
        <a:off x="2791462" y="2472708"/>
        <a:ext cx="1294973" cy="1294973"/>
      </dsp:txXfrm>
    </dsp:sp>
    <dsp:sp modelId="{14E19480-63FE-4B72-BC3E-892BDA83C7D5}">
      <dsp:nvSpPr>
        <dsp:cNvPr id="0" name=""/>
        <dsp:cNvSpPr/>
      </dsp:nvSpPr>
      <dsp:spPr>
        <a:xfrm rot="16200000">
          <a:off x="875504" y="2472708"/>
          <a:ext cx="1831368" cy="1831368"/>
        </a:xfrm>
        <a:prstGeom prst="pieWedg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zh-CN" altLang="en-US" sz="2400" kern="1200" dirty="0">
              <a:latin typeface="微软雅黑" panose="020B0503020204020204" pitchFamily="34" charset="-122"/>
              <a:ea typeface="微软雅黑" panose="020B0503020204020204" pitchFamily="34" charset="-122"/>
            </a:rPr>
            <a:t>易运维</a:t>
          </a:r>
        </a:p>
      </dsp:txBody>
      <dsp:txXfrm rot="5400000">
        <a:off x="1411899" y="2472708"/>
        <a:ext cx="1294973" cy="1294973"/>
      </dsp:txXfrm>
    </dsp:sp>
    <dsp:sp modelId="{10872E25-320D-437B-B248-7792E11BF9FD}">
      <dsp:nvSpPr>
        <dsp:cNvPr id="0" name=""/>
        <dsp:cNvSpPr/>
      </dsp:nvSpPr>
      <dsp:spPr>
        <a:xfrm>
          <a:off x="2433013" y="2049759"/>
          <a:ext cx="632308" cy="549833"/>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0E0035-7C52-447B-8496-4871EC1A8E73}">
      <dsp:nvSpPr>
        <dsp:cNvPr id="0" name=""/>
        <dsp:cNvSpPr/>
      </dsp:nvSpPr>
      <dsp:spPr>
        <a:xfrm rot="10800000">
          <a:off x="2433013" y="2261233"/>
          <a:ext cx="632308" cy="549833"/>
        </a:xfrm>
        <a:prstGeom prst="circular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3F4DCD-3E9F-4F9E-ACC9-6C38FDEAE701}" type="datetimeFigureOut">
              <a:rPr lang="zh-CN" altLang="en-US" smtClean="0"/>
              <a:pPr/>
              <a:t>15/10/21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FD8AA7-E4F4-4954-B1C4-D60F0423E205}" type="slidenum">
              <a:rPr lang="zh-CN" altLang="en-US" smtClean="0"/>
              <a:pPr/>
              <a:t>‹#›</a:t>
            </a:fld>
            <a:endParaRPr lang="zh-CN" altLang="en-US"/>
          </a:p>
        </p:txBody>
      </p:sp>
    </p:spTree>
    <p:extLst>
      <p:ext uri="{BB962C8B-B14F-4D97-AF65-F5344CB8AC3E}">
        <p14:creationId xmlns:p14="http://schemas.microsoft.com/office/powerpoint/2010/main" val="2005839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a:t>
            </a:fld>
            <a:endParaRPr lang="zh-CN" altLang="en-US"/>
          </a:p>
        </p:txBody>
      </p:sp>
    </p:spTree>
    <p:extLst>
      <p:ext uri="{BB962C8B-B14F-4D97-AF65-F5344CB8AC3E}">
        <p14:creationId xmlns:p14="http://schemas.microsoft.com/office/powerpoint/2010/main" val="101275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70000" lnSpcReduction="20000"/>
          </a:bodyPr>
          <a:lstStyle/>
          <a:p>
            <a:r>
              <a:rPr lang="zh-CN" altLang="en-US" sz="1200" b="1" i="0" kern="1200" dirty="0" smtClean="0">
                <a:solidFill>
                  <a:schemeClr val="tx1"/>
                </a:solidFill>
                <a:latin typeface="Times New Roman" pitchFamily="18" charset="0"/>
                <a:ea typeface="+mn-ea"/>
                <a:cs typeface="Times New Roman" pitchFamily="18" charset="0"/>
              </a:rPr>
              <a:t>先进企业通过建设“软件平台”增强</a:t>
            </a:r>
            <a:r>
              <a:rPr lang="en-US" altLang="zh-CN" sz="1200" b="1" i="0" kern="1200" dirty="0" smtClean="0">
                <a:solidFill>
                  <a:schemeClr val="tx1"/>
                </a:solidFill>
                <a:latin typeface="Times New Roman" pitchFamily="18" charset="0"/>
                <a:ea typeface="+mn-ea"/>
                <a:cs typeface="Times New Roman" pitchFamily="18" charset="0"/>
              </a:rPr>
              <a:t>IT</a:t>
            </a:r>
            <a:r>
              <a:rPr lang="zh-CN" altLang="en-US" sz="1200" b="1" i="0" kern="1200" dirty="0" smtClean="0">
                <a:solidFill>
                  <a:schemeClr val="tx1"/>
                </a:solidFill>
                <a:latin typeface="Times New Roman" pitchFamily="18" charset="0"/>
                <a:ea typeface="+mn-ea"/>
                <a:cs typeface="Times New Roman" pitchFamily="18" charset="0"/>
              </a:rPr>
              <a:t>管控</a:t>
            </a:r>
            <a:endParaRPr lang="zh-CN" altLang="en-US" sz="1200" b="0" i="0" kern="1200" dirty="0" smtClean="0">
              <a:solidFill>
                <a:schemeClr val="tx1"/>
              </a:solidFill>
              <a:latin typeface="Times New Roman" pitchFamily="18" charset="0"/>
              <a:ea typeface="+mn-ea"/>
              <a:cs typeface="Times New Roman" pitchFamily="18" charset="0"/>
            </a:endParaRPr>
          </a:p>
          <a:p>
            <a:r>
              <a:rPr lang="zh-CN" altLang="en-US" sz="1200" b="0" i="0" kern="1200" dirty="0" smtClean="0">
                <a:solidFill>
                  <a:schemeClr val="tx1"/>
                </a:solidFill>
                <a:latin typeface="Times New Roman" pitchFamily="18" charset="0"/>
                <a:ea typeface="+mn-ea"/>
                <a:cs typeface="Times New Roman" pitchFamily="18" charset="0"/>
              </a:rPr>
              <a:t>通过对部分先进企业的</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实践调研表明，这种“单纯以应用为重”、各项目独立运作缺乏共享的做法是错误的，也是</a:t>
            </a:r>
            <a:r>
              <a:rPr lang="en-US" altLang="zh-CN" sz="1200" b="0" i="0" kern="1200" dirty="0" smtClean="0">
                <a:solidFill>
                  <a:schemeClr val="tx1"/>
                </a:solidFill>
                <a:latin typeface="Times New Roman" pitchFamily="18" charset="0"/>
                <a:ea typeface="+mn-ea"/>
                <a:cs typeface="Times New Roman" pitchFamily="18" charset="0"/>
              </a:rPr>
              <a:t>CIO</a:t>
            </a:r>
            <a:r>
              <a:rPr lang="zh-CN" altLang="en-US" sz="1200" b="0" i="0" kern="1200" dirty="0" smtClean="0">
                <a:solidFill>
                  <a:schemeClr val="tx1"/>
                </a:solidFill>
                <a:latin typeface="Times New Roman" pitchFamily="18" charset="0"/>
                <a:ea typeface="+mn-ea"/>
                <a:cs typeface="Times New Roman" pitchFamily="18" charset="0"/>
              </a:rPr>
              <a:t>们当前遇到这些挑战的根源所在。大型企业信息化建设风险管理失控、成本失控、上市时间失控等问题的产生，根本原因在于，他们没有采用正确的方法和工具来应对自身</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系统建设的复杂性。由于业务的多元化以及企业发展的需求，大型企业的</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系统在多年的建设积累中，往往形成多项目多系统的庞大架构，并且每个项目都是独立运作。例如，在银行、电信等行业，企业的整体</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系统往往由多达几百个系统组合而成，而这几百个系统中，每年将会产生上百个新项目、上百个新应用上线，非常复杂。如果这些系统或项目都是独立运作，相互之间没有共享、没有复用，也没有统一的标准，就必然会造成整个企业</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建设的混乱，</a:t>
            </a:r>
            <a:r>
              <a:rPr lang="en-US" altLang="zh-CN" sz="1200" b="0" i="0" kern="1200" dirty="0" smtClean="0">
                <a:solidFill>
                  <a:schemeClr val="tx1"/>
                </a:solidFill>
                <a:latin typeface="Times New Roman" pitchFamily="18" charset="0"/>
                <a:ea typeface="+mn-ea"/>
                <a:cs typeface="Times New Roman" pitchFamily="18" charset="0"/>
              </a:rPr>
              <a:t>CIO</a:t>
            </a:r>
            <a:r>
              <a:rPr lang="zh-CN" altLang="en-US" sz="1200" b="0" i="0" kern="1200" dirty="0" smtClean="0">
                <a:solidFill>
                  <a:schemeClr val="tx1"/>
                </a:solidFill>
                <a:latin typeface="Times New Roman" pitchFamily="18" charset="0"/>
                <a:ea typeface="+mn-ea"/>
                <a:cs typeface="Times New Roman" pitchFamily="18" charset="0"/>
              </a:rPr>
              <a:t>无法掌控各种信息化风险、无法进行精细化管理，无法快速应对市场变化。</a:t>
            </a:r>
          </a:p>
          <a:p>
            <a:r>
              <a:rPr lang="zh-CN" altLang="en-US" sz="1200" b="0" i="0" kern="1200" dirty="0" smtClean="0">
                <a:solidFill>
                  <a:schemeClr val="tx1"/>
                </a:solidFill>
                <a:latin typeface="Times New Roman" pitchFamily="18" charset="0"/>
                <a:ea typeface="+mn-ea"/>
                <a:cs typeface="Times New Roman" pitchFamily="18" charset="0"/>
              </a:rPr>
              <a:t>这在软件工程学界也得到了印证。软件工程学术界提出的多产品线理论</a:t>
            </a:r>
            <a:r>
              <a:rPr lang="en-US" altLang="zh-CN" sz="1200" b="0" i="0" kern="1200" dirty="0" smtClean="0">
                <a:solidFill>
                  <a:schemeClr val="tx1"/>
                </a:solidFill>
                <a:latin typeface="Times New Roman" pitchFamily="18" charset="0"/>
                <a:ea typeface="+mn-ea"/>
                <a:cs typeface="Times New Roman" pitchFamily="18" charset="0"/>
              </a:rPr>
              <a:t>——BAPO(Business /Architecture/ Process/ Organization)</a:t>
            </a:r>
            <a:r>
              <a:rPr lang="zh-CN" altLang="en-US" sz="1200" b="0" i="0" kern="1200" dirty="0" smtClean="0">
                <a:solidFill>
                  <a:schemeClr val="tx1"/>
                </a:solidFill>
                <a:latin typeface="Times New Roman" pitchFamily="18" charset="0"/>
                <a:ea typeface="+mn-ea"/>
                <a:cs typeface="Times New Roman" pitchFamily="18" charset="0"/>
              </a:rPr>
              <a:t>理论认为，一个组织在并行构建多个复杂系统时，如果每个系统都单独运作、相互没有共享与复用，也没有统一的支撑平台与框架，必然会导致失控局面的出现。这意味着，大型企业在多项目多系统中单纯以应用为重，采用独立运作、互不共享的项目外包方式，是导致大型企业</a:t>
            </a:r>
            <a:r>
              <a:rPr lang="en-US" altLang="zh-CN" sz="1200" b="0" i="0" kern="1200" dirty="0" smtClean="0">
                <a:solidFill>
                  <a:schemeClr val="tx1"/>
                </a:solidFill>
                <a:latin typeface="Times New Roman" pitchFamily="18" charset="0"/>
                <a:ea typeface="+mn-ea"/>
                <a:cs typeface="Times New Roman" pitchFamily="18" charset="0"/>
              </a:rPr>
              <a:t>CIO</a:t>
            </a:r>
            <a:r>
              <a:rPr lang="zh-CN" altLang="en-US" sz="1200" b="0" i="0" kern="1200" dirty="0" smtClean="0">
                <a:solidFill>
                  <a:schemeClr val="tx1"/>
                </a:solidFill>
                <a:latin typeface="Times New Roman" pitchFamily="18" charset="0"/>
                <a:ea typeface="+mn-ea"/>
                <a:cs typeface="Times New Roman" pitchFamily="18" charset="0"/>
              </a:rPr>
              <a:t>面临五大挑战，也是导致</a:t>
            </a:r>
            <a:r>
              <a:rPr lang="en-US" altLang="zh-CN" sz="1200" b="0" i="0" kern="1200" dirty="0" smtClean="0">
                <a:solidFill>
                  <a:schemeClr val="tx1"/>
                </a:solidFill>
                <a:latin typeface="Times New Roman" pitchFamily="18" charset="0"/>
                <a:ea typeface="+mn-ea"/>
                <a:cs typeface="Times New Roman" pitchFamily="18" charset="0"/>
              </a:rPr>
              <a:t>CIO</a:t>
            </a:r>
            <a:r>
              <a:rPr lang="zh-CN" altLang="en-US" sz="1200" b="0" i="0" kern="1200" dirty="0" smtClean="0">
                <a:solidFill>
                  <a:schemeClr val="tx1"/>
                </a:solidFill>
                <a:latin typeface="Times New Roman" pitchFamily="18" charset="0"/>
                <a:ea typeface="+mn-ea"/>
                <a:cs typeface="Times New Roman" pitchFamily="18" charset="0"/>
              </a:rPr>
              <a:t>面临失控局面的根源所在。</a:t>
            </a:r>
          </a:p>
          <a:p>
            <a:r>
              <a:rPr lang="zh-CN" altLang="en-US" sz="1200" b="0" i="0" kern="1200" dirty="0" smtClean="0">
                <a:solidFill>
                  <a:schemeClr val="tx1"/>
                </a:solidFill>
                <a:latin typeface="Times New Roman" pitchFamily="18" charset="0"/>
                <a:ea typeface="+mn-ea"/>
                <a:cs typeface="Times New Roman" pitchFamily="18" charset="0"/>
              </a:rPr>
              <a:t>海比研究在调查时发现，有</a:t>
            </a:r>
            <a:r>
              <a:rPr lang="en-US" altLang="zh-CN" sz="1200" b="0" i="0" kern="1200" dirty="0" smtClean="0">
                <a:solidFill>
                  <a:schemeClr val="tx1"/>
                </a:solidFill>
                <a:latin typeface="Times New Roman" pitchFamily="18" charset="0"/>
                <a:ea typeface="+mn-ea"/>
                <a:cs typeface="Times New Roman" pitchFamily="18" charset="0"/>
              </a:rPr>
              <a:t>17%</a:t>
            </a:r>
            <a:r>
              <a:rPr lang="zh-CN" altLang="en-US" sz="1200" b="0" i="0" kern="1200" dirty="0" smtClean="0">
                <a:solidFill>
                  <a:schemeClr val="tx1"/>
                </a:solidFill>
                <a:latin typeface="Times New Roman" pitchFamily="18" charset="0"/>
                <a:ea typeface="+mn-ea"/>
                <a:cs typeface="Times New Roman" pitchFamily="18" charset="0"/>
              </a:rPr>
              <a:t>的大型企业，例如，中国建设银行、中国移动、国家电网等，尽管也处于多项目多系统的阶段，但是他们却较好的应对了五大挑战，并让信息化建设处于可控的状态。通过对这部分企业的深入调研，海比研究发现，他们有一个共同的特点：他们的信息化模式都不约而同地采用了“软件平台模式”，即以平台托应用，或者平台与应用并重。在这些先进企业中，他们都拥有一个统一的软件平台，或者在建设应用系统中同时进行软件平台的建设。他们很清楚，这个软件平台的使命是承载企业中的各种应用。</a:t>
            </a:r>
          </a:p>
          <a:p>
            <a:r>
              <a:rPr lang="zh-CN" altLang="en-US" sz="1200" b="0" i="0" kern="1200" dirty="0" smtClean="0">
                <a:solidFill>
                  <a:schemeClr val="tx1"/>
                </a:solidFill>
                <a:latin typeface="Times New Roman" pitchFamily="18" charset="0"/>
                <a:ea typeface="+mn-ea"/>
                <a:cs typeface="Times New Roman" pitchFamily="18" charset="0"/>
              </a:rPr>
              <a:t>信息化采用“软件平台模式”，在企业中搭建统一的软件平台，正是解决大型企业信息化建设过程中有效解决“多系统多项目并行”难题的关键。</a:t>
            </a:r>
            <a:r>
              <a:rPr lang="en-US" altLang="zh-CN" sz="1200" b="0" i="0" kern="1200" dirty="0" smtClean="0">
                <a:solidFill>
                  <a:schemeClr val="tx1"/>
                </a:solidFill>
                <a:latin typeface="Times New Roman" pitchFamily="18" charset="0"/>
                <a:ea typeface="+mn-ea"/>
                <a:cs typeface="Times New Roman" pitchFamily="18" charset="0"/>
              </a:rPr>
              <a:t>BAPO</a:t>
            </a:r>
            <a:r>
              <a:rPr lang="zh-CN" altLang="en-US" sz="1200" b="0" i="0" kern="1200" dirty="0" smtClean="0">
                <a:solidFill>
                  <a:schemeClr val="tx1"/>
                </a:solidFill>
                <a:latin typeface="Times New Roman" pitchFamily="18" charset="0"/>
                <a:ea typeface="+mn-ea"/>
                <a:cs typeface="Times New Roman" pitchFamily="18" charset="0"/>
              </a:rPr>
              <a:t>理论认为，多项目的复杂系统运营一般可以分为五个等级，即单项目、有意识、可管理、可测量、最优化。对于每个企业而言，都会经历这五个阶段。处于不同阶段的企业，会面临不同的问题和挑战。</a:t>
            </a:r>
          </a:p>
          <a:p>
            <a:r>
              <a:rPr lang="zh-CN" altLang="en-US" sz="1200" b="0" i="0" kern="1200" dirty="0" smtClean="0">
                <a:solidFill>
                  <a:schemeClr val="tx1"/>
                </a:solidFill>
                <a:latin typeface="Times New Roman" pitchFamily="18" charset="0"/>
                <a:ea typeface="+mn-ea"/>
                <a:cs typeface="Times New Roman" pitchFamily="18" charset="0"/>
              </a:rPr>
              <a:t>要想掌控复杂</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系统，就必须从有意识级向可管理级迈进，而后再走向可测量级、最优化级。而从有意识级走向可管理级的过程中，最关键的一个步骤就是要在企业中建立统一的软件平台。调研中的这些先进企业，正是搭建了统一软件平台的企业，才得以避免信息化“失控”的局面。</a:t>
            </a:r>
          </a:p>
          <a:p>
            <a:r>
              <a:rPr lang="zh-CN" altLang="en-US" sz="1200" b="0" i="0" kern="1200" dirty="0" smtClean="0">
                <a:solidFill>
                  <a:schemeClr val="tx1"/>
                </a:solidFill>
                <a:latin typeface="Times New Roman" pitchFamily="18" charset="0"/>
                <a:ea typeface="+mn-ea"/>
                <a:cs typeface="Times New Roman" pitchFamily="18" charset="0"/>
              </a:rPr>
              <a:t>普元</a:t>
            </a:r>
            <a:r>
              <a:rPr lang="en-US" altLang="zh-CN" sz="1200" b="0" i="0" kern="1200" dirty="0" smtClean="0">
                <a:solidFill>
                  <a:schemeClr val="tx1"/>
                </a:solidFill>
                <a:latin typeface="Times New Roman" pitchFamily="18" charset="0"/>
                <a:ea typeface="+mn-ea"/>
                <a:cs typeface="Times New Roman" pitchFamily="18" charset="0"/>
              </a:rPr>
              <a:t>CEO</a:t>
            </a:r>
            <a:r>
              <a:rPr lang="zh-CN" altLang="en-US" sz="1200" b="0" i="0" kern="1200" dirty="0" smtClean="0">
                <a:solidFill>
                  <a:schemeClr val="tx1"/>
                </a:solidFill>
                <a:latin typeface="Times New Roman" pitchFamily="18" charset="0"/>
                <a:ea typeface="+mn-ea"/>
                <a:cs typeface="Times New Roman" pitchFamily="18" charset="0"/>
              </a:rPr>
              <a:t>沈惠中认为，对</a:t>
            </a:r>
            <a:r>
              <a:rPr lang="en-US" altLang="zh-CN" sz="1200" b="0" i="0" kern="1200" dirty="0" smtClean="0">
                <a:solidFill>
                  <a:schemeClr val="tx1"/>
                </a:solidFill>
                <a:latin typeface="Times New Roman" pitchFamily="18" charset="0"/>
                <a:ea typeface="+mn-ea"/>
                <a:cs typeface="Times New Roman" pitchFamily="18" charset="0"/>
              </a:rPr>
              <a:t>CIO</a:t>
            </a:r>
            <a:r>
              <a:rPr lang="zh-CN" altLang="en-US" sz="1200" b="0" i="0" kern="1200" dirty="0" smtClean="0">
                <a:solidFill>
                  <a:schemeClr val="tx1"/>
                </a:solidFill>
                <a:latin typeface="Times New Roman" pitchFamily="18" charset="0"/>
                <a:ea typeface="+mn-ea"/>
                <a:cs typeface="Times New Roman" pitchFamily="18" charset="0"/>
              </a:rPr>
              <a:t>和其所在的</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部门而言，软件平台模式解决了三大问题。一是更好的实现了</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对业务的支持和创新。平台不用每次从轮子造起，而是可极大提升业务软件资产复用</a:t>
            </a:r>
            <a:r>
              <a:rPr lang="en-US" altLang="zh-CN" sz="1200" b="0" i="0" kern="1200" dirty="0" smtClean="0">
                <a:solidFill>
                  <a:schemeClr val="tx1"/>
                </a:solidFill>
                <a:latin typeface="Times New Roman" pitchFamily="18" charset="0"/>
                <a:ea typeface="+mn-ea"/>
                <a:cs typeface="Times New Roman" pitchFamily="18" charset="0"/>
              </a:rPr>
              <a:t>;</a:t>
            </a:r>
            <a:r>
              <a:rPr lang="zh-CN" altLang="en-US" sz="1200" b="0" i="0" kern="1200" dirty="0" smtClean="0">
                <a:solidFill>
                  <a:schemeClr val="tx1"/>
                </a:solidFill>
                <a:latin typeface="Times New Roman" pitchFamily="18" charset="0"/>
                <a:ea typeface="+mn-ea"/>
                <a:cs typeface="Times New Roman" pitchFamily="18" charset="0"/>
              </a:rPr>
              <a:t>另一方面也是由于</a:t>
            </a:r>
            <a:r>
              <a:rPr lang="en-US" altLang="zh-CN" sz="1200" b="0" i="0" kern="1200" dirty="0" smtClean="0">
                <a:solidFill>
                  <a:schemeClr val="tx1"/>
                </a:solidFill>
                <a:latin typeface="Times New Roman" pitchFamily="18" charset="0"/>
                <a:ea typeface="+mn-ea"/>
                <a:cs typeface="Times New Roman" pitchFamily="18" charset="0"/>
              </a:rPr>
              <a:t>SOA</a:t>
            </a:r>
            <a:r>
              <a:rPr lang="zh-CN" altLang="en-US" sz="1200" b="0" i="0" kern="1200" dirty="0" smtClean="0">
                <a:solidFill>
                  <a:schemeClr val="tx1"/>
                </a:solidFill>
                <a:latin typeface="Times New Roman" pitchFamily="18" charset="0"/>
                <a:ea typeface="+mn-ea"/>
                <a:cs typeface="Times New Roman" pitchFamily="18" charset="0"/>
              </a:rPr>
              <a:t>的技术架构使得应用可更灵活的组合开发实现。平台软件的支撑可以更好的实现新业务的快速组合推出，大大缩短新业务上市周期，从而保持竞争领先优势。</a:t>
            </a:r>
          </a:p>
          <a:p>
            <a:r>
              <a:rPr lang="zh-CN" altLang="en-US" sz="1200" b="0" i="0" kern="1200" dirty="0" smtClean="0">
                <a:solidFill>
                  <a:schemeClr val="tx1"/>
                </a:solidFill>
                <a:latin typeface="Times New Roman" pitchFamily="18" charset="0"/>
                <a:ea typeface="+mn-ea"/>
                <a:cs typeface="Times New Roman" pitchFamily="18" charset="0"/>
              </a:rPr>
              <a:t>二是强化了</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部门的管控能力。</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部门的管控能力体现在对技术架构的管控和对外包软件商的合作管控上。过去单纯“项目外包”的模式使得企业的技术架构容易出现混乱，同时，多应用交由不同软件商开发时，也容易导致</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自主控制力下降，通过引入自主平台软件，可要求各软件商统一应用开发平台，从而统一了软件技术规范、软件技术架构，并实现“开发即集成”，进而有效强化了</a:t>
            </a:r>
            <a:r>
              <a:rPr lang="en-US" altLang="zh-CN" sz="1200" b="0" i="0" kern="1200" dirty="0" smtClean="0">
                <a:solidFill>
                  <a:schemeClr val="tx1"/>
                </a:solidFill>
                <a:latin typeface="Times New Roman" pitchFamily="18" charset="0"/>
                <a:ea typeface="+mn-ea"/>
                <a:cs typeface="Times New Roman" pitchFamily="18" charset="0"/>
              </a:rPr>
              <a:t>IT</a:t>
            </a:r>
            <a:r>
              <a:rPr lang="zh-CN" altLang="en-US" sz="1200" b="0" i="0" kern="1200" dirty="0" smtClean="0">
                <a:solidFill>
                  <a:schemeClr val="tx1"/>
                </a:solidFill>
                <a:latin typeface="Times New Roman" pitchFamily="18" charset="0"/>
                <a:ea typeface="+mn-ea"/>
                <a:cs typeface="Times New Roman" pitchFamily="18" charset="0"/>
              </a:rPr>
              <a:t>部门对技术、外包合作、未来集成的可管控性。</a:t>
            </a:r>
          </a:p>
          <a:p>
            <a:r>
              <a:rPr lang="zh-CN" altLang="en-US" sz="1200" b="0" i="0" kern="1200" dirty="0" smtClean="0">
                <a:solidFill>
                  <a:schemeClr val="tx1"/>
                </a:solidFill>
                <a:latin typeface="Times New Roman" pitchFamily="18" charset="0"/>
                <a:ea typeface="+mn-ea"/>
                <a:cs typeface="Times New Roman" pitchFamily="18" charset="0"/>
              </a:rPr>
              <a:t>三是可持续保持应用开发技术的先进性。企业级应用开发技术往往需要保持技术的先进性，无论是强调架构灵活的</a:t>
            </a:r>
            <a:r>
              <a:rPr lang="en-US" altLang="zh-CN" sz="1200" b="0" i="0" kern="1200" dirty="0" smtClean="0">
                <a:solidFill>
                  <a:schemeClr val="tx1"/>
                </a:solidFill>
                <a:latin typeface="Times New Roman" pitchFamily="18" charset="0"/>
                <a:ea typeface="+mn-ea"/>
                <a:cs typeface="Times New Roman" pitchFamily="18" charset="0"/>
              </a:rPr>
              <a:t>SOA</a:t>
            </a:r>
            <a:r>
              <a:rPr lang="zh-CN" altLang="en-US" sz="1200" b="0" i="0" kern="1200" dirty="0" smtClean="0">
                <a:solidFill>
                  <a:schemeClr val="tx1"/>
                </a:solidFill>
                <a:latin typeface="Times New Roman" pitchFamily="18" charset="0"/>
                <a:ea typeface="+mn-ea"/>
                <a:cs typeface="Times New Roman" pitchFamily="18" charset="0"/>
              </a:rPr>
              <a:t>，还是未来向云计算模式迁移，以及对大规模数据的高性能高可靠性保障，这都需要软件技术不断跟进。基于平台软件本身的技术领先性和不断演进，企业应用得以始终与各类领先技术保持一致性。</a:t>
            </a:r>
          </a:p>
          <a:p>
            <a:endParaRPr lang="zh-CN" altLang="en-US" dirty="0"/>
          </a:p>
        </p:txBody>
      </p:sp>
      <p:sp>
        <p:nvSpPr>
          <p:cNvPr id="4" name="页脚占位符 3"/>
          <p:cNvSpPr>
            <a:spLocks noGrp="1"/>
          </p:cNvSpPr>
          <p:nvPr>
            <p:ph type="ftr" sz="quarter" idx="10"/>
          </p:nvPr>
        </p:nvSpPr>
        <p:spPr/>
        <p:txBody>
          <a:bodyPr/>
          <a:lstStyle/>
          <a:p>
            <a:pPr>
              <a:defRPr/>
            </a:pPr>
            <a:endParaRPr lang="zh-CN" altLang="en-US"/>
          </a:p>
        </p:txBody>
      </p:sp>
      <p:sp>
        <p:nvSpPr>
          <p:cNvPr id="5" name="灯片编号占位符 4"/>
          <p:cNvSpPr>
            <a:spLocks noGrp="1"/>
          </p:cNvSpPr>
          <p:nvPr>
            <p:ph type="sldNum" sz="quarter" idx="11"/>
          </p:nvPr>
        </p:nvSpPr>
        <p:spPr/>
        <p:txBody>
          <a:bodyPr/>
          <a:lstStyle/>
          <a:p>
            <a:pPr>
              <a:defRPr/>
            </a:pPr>
            <a:fld id="{BDB78338-E5B3-4B06-A119-7DC865766790}" type="slidenum">
              <a:rPr lang="zh-CN" altLang="en-US" smtClean="0"/>
              <a:pPr>
                <a:defRPr/>
              </a:pPr>
              <a:t>5</a:t>
            </a:fld>
            <a:endParaRPr lang="zh-CN" altLang="en-US"/>
          </a:p>
        </p:txBody>
      </p:sp>
    </p:spTree>
    <p:extLst>
      <p:ext uri="{BB962C8B-B14F-4D97-AF65-F5344CB8AC3E}">
        <p14:creationId xmlns:p14="http://schemas.microsoft.com/office/powerpoint/2010/main" val="2830125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8</a:t>
            </a:fld>
            <a:endParaRPr lang="zh-CN" altLang="en-US"/>
          </a:p>
        </p:txBody>
      </p:sp>
    </p:spTree>
    <p:extLst>
      <p:ext uri="{BB962C8B-B14F-4D97-AF65-F5344CB8AC3E}">
        <p14:creationId xmlns:p14="http://schemas.microsoft.com/office/powerpoint/2010/main" val="4292166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9</a:t>
            </a:fld>
            <a:endParaRPr lang="zh-CN" altLang="en-US"/>
          </a:p>
        </p:txBody>
      </p:sp>
    </p:spTree>
    <p:extLst>
      <p:ext uri="{BB962C8B-B14F-4D97-AF65-F5344CB8AC3E}">
        <p14:creationId xmlns:p14="http://schemas.microsoft.com/office/powerpoint/2010/main" val="1144343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11</a:t>
            </a:fld>
            <a:endParaRPr lang="zh-CN" altLang="en-US"/>
          </a:p>
        </p:txBody>
      </p:sp>
    </p:spTree>
    <p:extLst>
      <p:ext uri="{BB962C8B-B14F-4D97-AF65-F5344CB8AC3E}">
        <p14:creationId xmlns:p14="http://schemas.microsoft.com/office/powerpoint/2010/main" val="539465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12</a:t>
            </a:fld>
            <a:endParaRPr lang="zh-CN" altLang="en-US"/>
          </a:p>
        </p:txBody>
      </p:sp>
    </p:spTree>
    <p:extLst>
      <p:ext uri="{BB962C8B-B14F-4D97-AF65-F5344CB8AC3E}">
        <p14:creationId xmlns:p14="http://schemas.microsoft.com/office/powerpoint/2010/main" val="2543081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13</a:t>
            </a:fld>
            <a:endParaRPr lang="zh-CN" altLang="en-US"/>
          </a:p>
        </p:txBody>
      </p:sp>
    </p:spTree>
    <p:extLst>
      <p:ext uri="{BB962C8B-B14F-4D97-AF65-F5344CB8AC3E}">
        <p14:creationId xmlns:p14="http://schemas.microsoft.com/office/powerpoint/2010/main" val="2088907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14</a:t>
            </a:fld>
            <a:endParaRPr lang="zh-CN" altLang="en-US"/>
          </a:p>
        </p:txBody>
      </p:sp>
    </p:spTree>
    <p:extLst>
      <p:ext uri="{BB962C8B-B14F-4D97-AF65-F5344CB8AC3E}">
        <p14:creationId xmlns:p14="http://schemas.microsoft.com/office/powerpoint/2010/main" val="3010414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15</a:t>
            </a:fld>
            <a:endParaRPr lang="zh-CN" altLang="en-US"/>
          </a:p>
        </p:txBody>
      </p:sp>
    </p:spTree>
    <p:extLst>
      <p:ext uri="{BB962C8B-B14F-4D97-AF65-F5344CB8AC3E}">
        <p14:creationId xmlns:p14="http://schemas.microsoft.com/office/powerpoint/2010/main" val="3449946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16</a:t>
            </a:fld>
            <a:endParaRPr lang="zh-CN" altLang="en-US"/>
          </a:p>
        </p:txBody>
      </p:sp>
    </p:spTree>
    <p:extLst>
      <p:ext uri="{BB962C8B-B14F-4D97-AF65-F5344CB8AC3E}">
        <p14:creationId xmlns:p14="http://schemas.microsoft.com/office/powerpoint/2010/main" val="2861962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19</a:t>
            </a:fld>
            <a:endParaRPr lang="zh-CN" altLang="en-US"/>
          </a:p>
        </p:txBody>
      </p:sp>
    </p:spTree>
    <p:extLst>
      <p:ext uri="{BB962C8B-B14F-4D97-AF65-F5344CB8AC3E}">
        <p14:creationId xmlns:p14="http://schemas.microsoft.com/office/powerpoint/2010/main" val="179961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20</a:t>
            </a:fld>
            <a:endParaRPr lang="zh-CN" altLang="en-US"/>
          </a:p>
        </p:txBody>
      </p:sp>
    </p:spTree>
    <p:extLst>
      <p:ext uri="{BB962C8B-B14F-4D97-AF65-F5344CB8AC3E}">
        <p14:creationId xmlns:p14="http://schemas.microsoft.com/office/powerpoint/2010/main" val="4038683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21</a:t>
            </a:fld>
            <a:endParaRPr lang="zh-CN" altLang="en-US"/>
          </a:p>
        </p:txBody>
      </p:sp>
    </p:spTree>
    <p:extLst>
      <p:ext uri="{BB962C8B-B14F-4D97-AF65-F5344CB8AC3E}">
        <p14:creationId xmlns:p14="http://schemas.microsoft.com/office/powerpoint/2010/main" val="210536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22</a:t>
            </a:fld>
            <a:endParaRPr lang="zh-CN" altLang="en-US"/>
          </a:p>
        </p:txBody>
      </p:sp>
    </p:spTree>
    <p:extLst>
      <p:ext uri="{BB962C8B-B14F-4D97-AF65-F5344CB8AC3E}">
        <p14:creationId xmlns:p14="http://schemas.microsoft.com/office/powerpoint/2010/main" val="17910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23</a:t>
            </a:fld>
            <a:endParaRPr lang="zh-CN" altLang="en-US"/>
          </a:p>
        </p:txBody>
      </p:sp>
    </p:spTree>
    <p:extLst>
      <p:ext uri="{BB962C8B-B14F-4D97-AF65-F5344CB8AC3E}">
        <p14:creationId xmlns:p14="http://schemas.microsoft.com/office/powerpoint/2010/main" val="3193911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24</a:t>
            </a:fld>
            <a:endParaRPr lang="zh-CN" altLang="en-US"/>
          </a:p>
        </p:txBody>
      </p:sp>
    </p:spTree>
    <p:extLst>
      <p:ext uri="{BB962C8B-B14F-4D97-AF65-F5344CB8AC3E}">
        <p14:creationId xmlns:p14="http://schemas.microsoft.com/office/powerpoint/2010/main" val="1717582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25</a:t>
            </a:fld>
            <a:endParaRPr lang="zh-CN" altLang="en-US"/>
          </a:p>
        </p:txBody>
      </p:sp>
    </p:spTree>
    <p:extLst>
      <p:ext uri="{BB962C8B-B14F-4D97-AF65-F5344CB8AC3E}">
        <p14:creationId xmlns:p14="http://schemas.microsoft.com/office/powerpoint/2010/main" val="41640444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26</a:t>
            </a:fld>
            <a:endParaRPr lang="zh-CN" altLang="en-US"/>
          </a:p>
        </p:txBody>
      </p:sp>
    </p:spTree>
    <p:extLst>
      <p:ext uri="{BB962C8B-B14F-4D97-AF65-F5344CB8AC3E}">
        <p14:creationId xmlns:p14="http://schemas.microsoft.com/office/powerpoint/2010/main" val="1749146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27</a:t>
            </a:fld>
            <a:endParaRPr lang="zh-CN" altLang="en-US"/>
          </a:p>
        </p:txBody>
      </p:sp>
    </p:spTree>
    <p:extLst>
      <p:ext uri="{BB962C8B-B14F-4D97-AF65-F5344CB8AC3E}">
        <p14:creationId xmlns:p14="http://schemas.microsoft.com/office/powerpoint/2010/main" val="3835951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30</a:t>
            </a:fld>
            <a:endParaRPr lang="zh-CN" altLang="en-US"/>
          </a:p>
        </p:txBody>
      </p:sp>
    </p:spTree>
    <p:extLst>
      <p:ext uri="{BB962C8B-B14F-4D97-AF65-F5344CB8AC3E}">
        <p14:creationId xmlns:p14="http://schemas.microsoft.com/office/powerpoint/2010/main" val="1934727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31</a:t>
            </a:fld>
            <a:endParaRPr lang="zh-CN" altLang="en-US"/>
          </a:p>
        </p:txBody>
      </p:sp>
    </p:spTree>
    <p:extLst>
      <p:ext uri="{BB962C8B-B14F-4D97-AF65-F5344CB8AC3E}">
        <p14:creationId xmlns:p14="http://schemas.microsoft.com/office/powerpoint/2010/main" val="937278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32</a:t>
            </a:fld>
            <a:endParaRPr lang="zh-CN" altLang="en-US"/>
          </a:p>
        </p:txBody>
      </p:sp>
    </p:spTree>
    <p:extLst>
      <p:ext uri="{BB962C8B-B14F-4D97-AF65-F5344CB8AC3E}">
        <p14:creationId xmlns:p14="http://schemas.microsoft.com/office/powerpoint/2010/main" val="4183958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ORACLE</a:t>
            </a:r>
            <a:r>
              <a:rPr lang="zh-CN" altLang="en-US" dirty="0" smtClean="0"/>
              <a:t>的一体化平台</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33</a:t>
            </a:fld>
            <a:endParaRPr lang="zh-CN" altLang="en-US"/>
          </a:p>
        </p:txBody>
      </p:sp>
    </p:spTree>
    <p:extLst>
      <p:ext uri="{BB962C8B-B14F-4D97-AF65-F5344CB8AC3E}">
        <p14:creationId xmlns:p14="http://schemas.microsoft.com/office/powerpoint/2010/main" val="15452874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首先分析一下现状</a:t>
            </a:r>
            <a:endParaRPr lang="en-US" altLang="zh-CN" dirty="0" smtClean="0"/>
          </a:p>
          <a:p>
            <a:r>
              <a:rPr lang="zh-CN" altLang="en-US" dirty="0" smtClean="0"/>
              <a:t>常见、经典的数据库架构</a:t>
            </a:r>
            <a:endParaRPr lang="en-US" altLang="zh-CN" dirty="0" smtClean="0"/>
          </a:p>
          <a:p>
            <a:r>
              <a:rPr lang="zh-CN" altLang="en-US" dirty="0" smtClean="0"/>
              <a:t>上层</a:t>
            </a:r>
            <a:r>
              <a:rPr lang="en-US" altLang="zh-CN" dirty="0" smtClean="0"/>
              <a:t>IBM\</a:t>
            </a:r>
            <a:r>
              <a:rPr lang="en-US" altLang="zh-CN" dirty="0" err="1" smtClean="0"/>
              <a:t>hp</a:t>
            </a:r>
            <a:r>
              <a:rPr lang="zh-CN" altLang="en-US" dirty="0" smtClean="0"/>
              <a:t>小型机，安装</a:t>
            </a:r>
            <a:r>
              <a:rPr lang="en-US" altLang="zh-CN" dirty="0" err="1" smtClean="0"/>
              <a:t>rac</a:t>
            </a:r>
            <a:endParaRPr lang="en-US" altLang="zh-CN" dirty="0" smtClean="0"/>
          </a:p>
          <a:p>
            <a:r>
              <a:rPr lang="zh-CN" altLang="en-US" dirty="0" smtClean="0"/>
              <a:t>下层</a:t>
            </a:r>
            <a:r>
              <a:rPr lang="en-US" altLang="zh-CN" dirty="0" smtClean="0"/>
              <a:t>EMC</a:t>
            </a:r>
            <a:r>
              <a:rPr lang="zh-CN" altLang="en-US" dirty="0" smtClean="0"/>
              <a:t>存储</a:t>
            </a:r>
            <a:endParaRPr lang="en-US" altLang="zh-CN" dirty="0" smtClean="0"/>
          </a:p>
          <a:p>
            <a:r>
              <a:rPr lang="zh-CN" altLang="en-US" dirty="0" smtClean="0"/>
              <a:t>中间层</a:t>
            </a:r>
            <a:r>
              <a:rPr lang="en-US" altLang="zh-CN" dirty="0" smtClean="0"/>
              <a:t>FC</a:t>
            </a:r>
          </a:p>
          <a:p>
            <a:r>
              <a:rPr lang="zh-CN" altLang="en-US" dirty="0" smtClean="0"/>
              <a:t>存在许多看，性能强、稳定</a:t>
            </a:r>
            <a:endParaRPr lang="en-US" altLang="zh-CN" dirty="0" smtClean="0"/>
          </a:p>
          <a:p>
            <a:r>
              <a:rPr lang="zh-CN" altLang="en-US" dirty="0" smtClean="0"/>
              <a:t>随着时间的推移、</a:t>
            </a:r>
            <a:r>
              <a:rPr lang="en-US" altLang="zh-CN" dirty="0" smtClean="0"/>
              <a:t>IT</a:t>
            </a:r>
            <a:r>
              <a:rPr lang="zh-CN" altLang="en-US" smtClean="0"/>
              <a:t>业务发展，它存在许多问题</a:t>
            </a:r>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35</a:t>
            </a:fld>
            <a:endParaRPr lang="zh-CN" altLang="en-US"/>
          </a:p>
        </p:txBody>
      </p:sp>
    </p:spTree>
    <p:extLst>
      <p:ext uri="{BB962C8B-B14F-4D97-AF65-F5344CB8AC3E}">
        <p14:creationId xmlns:p14="http://schemas.microsoft.com/office/powerpoint/2010/main" val="3670487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A5FD8AA7-E4F4-4954-B1C4-D60F0423E205}" type="slidenum">
              <a:rPr lang="zh-CN" altLang="en-US" smtClean="0"/>
              <a:pPr/>
              <a:t>39</a:t>
            </a:fld>
            <a:endParaRPr lang="zh-CN" altLang="en-US"/>
          </a:p>
        </p:txBody>
      </p:sp>
    </p:spTree>
    <p:extLst>
      <p:ext uri="{BB962C8B-B14F-4D97-AF65-F5344CB8AC3E}">
        <p14:creationId xmlns:p14="http://schemas.microsoft.com/office/powerpoint/2010/main" val="3066797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FD8AA7-E4F4-4954-B1C4-D60F0423E205}" type="slidenum">
              <a:rPr lang="zh-CN" altLang="en-US" smtClean="0"/>
              <a:pPr/>
              <a:t>41</a:t>
            </a:fld>
            <a:endParaRPr lang="zh-CN" altLang="en-US"/>
          </a:p>
        </p:txBody>
      </p:sp>
    </p:spTree>
    <p:extLst>
      <p:ext uri="{BB962C8B-B14F-4D97-AF65-F5344CB8AC3E}">
        <p14:creationId xmlns:p14="http://schemas.microsoft.com/office/powerpoint/2010/main" val="3452413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201675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342702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4261180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777651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endParaRPr lang="zh-CN" altLang="en-US">
              <a:solidFill>
                <a:srgbClr val="000000">
                  <a:tint val="75000"/>
                </a:srgbClr>
              </a:solidFill>
            </a:endParaRPr>
          </a:p>
        </p:txBody>
      </p:sp>
      <p:sp>
        <p:nvSpPr>
          <p:cNvPr id="8" name="页脚占位符 7"/>
          <p:cNvSpPr>
            <a:spLocks noGrp="1"/>
          </p:cNvSpPr>
          <p:nvPr>
            <p:ph type="ftr" sz="quarter" idx="11"/>
          </p:nvPr>
        </p:nvSpPr>
        <p:spPr/>
        <p:txBody>
          <a:bodyPr/>
          <a:lstStyle/>
          <a:p>
            <a:endParaRPr lang="zh-CN" altLang="en-US">
              <a:solidFill>
                <a:srgbClr val="000000">
                  <a:tint val="75000"/>
                </a:srgbClr>
              </a:solidFill>
            </a:endParaRPr>
          </a:p>
        </p:txBody>
      </p:sp>
      <p:sp>
        <p:nvSpPr>
          <p:cNvPr id="9" name="灯片编号占位符 8"/>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821116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solidFill>
                <a:srgbClr val="000000">
                  <a:tint val="75000"/>
                </a:srgbClr>
              </a:solidFill>
            </a:endParaRPr>
          </a:p>
        </p:txBody>
      </p:sp>
      <p:sp>
        <p:nvSpPr>
          <p:cNvPr id="4" name="页脚占位符 3"/>
          <p:cNvSpPr>
            <a:spLocks noGrp="1"/>
          </p:cNvSpPr>
          <p:nvPr>
            <p:ph type="ftr" sz="quarter" idx="11"/>
          </p:nvPr>
        </p:nvSpPr>
        <p:spPr/>
        <p:txBody>
          <a:bodyPr/>
          <a:lstStyle/>
          <a:p>
            <a:endParaRPr lang="zh-CN" altLang="en-US">
              <a:solidFill>
                <a:srgbClr val="000000">
                  <a:tint val="75000"/>
                </a:srgbClr>
              </a:solidFill>
            </a:endParaRPr>
          </a:p>
        </p:txBody>
      </p:sp>
      <p:sp>
        <p:nvSpPr>
          <p:cNvPr id="5" name="灯片编号占位符 4"/>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00731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94229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07652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solidFill>
                <a:srgbClr val="000000">
                  <a:tint val="75000"/>
                </a:srgbClr>
              </a:solidFill>
            </a:endParaRPr>
          </a:p>
        </p:txBody>
      </p:sp>
      <p:sp>
        <p:nvSpPr>
          <p:cNvPr id="6" name="页脚占位符 5"/>
          <p:cNvSpPr>
            <a:spLocks noGrp="1"/>
          </p:cNvSpPr>
          <p:nvPr>
            <p:ph type="ftr" sz="quarter" idx="11"/>
          </p:nvPr>
        </p:nvSpPr>
        <p:spPr/>
        <p:txBody>
          <a:bodyPr/>
          <a:lstStyle/>
          <a:p>
            <a:endParaRPr lang="zh-CN" altLang="en-US">
              <a:solidFill>
                <a:srgbClr val="000000">
                  <a:tint val="75000"/>
                </a:srgbClr>
              </a:solidFill>
            </a:endParaRPr>
          </a:p>
        </p:txBody>
      </p:sp>
      <p:sp>
        <p:nvSpPr>
          <p:cNvPr id="7" name="灯片编号占位符 6"/>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05477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3257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solidFill>
                <a:srgbClr val="000000">
                  <a:tint val="75000"/>
                </a:srgbClr>
              </a:solidFill>
            </a:endParaRPr>
          </a:p>
        </p:txBody>
      </p:sp>
      <p:sp>
        <p:nvSpPr>
          <p:cNvPr id="5" name="页脚占位符 4"/>
          <p:cNvSpPr>
            <a:spLocks noGrp="1"/>
          </p:cNvSpPr>
          <p:nvPr>
            <p:ph type="ftr" sz="quarter" idx="11"/>
          </p:nvPr>
        </p:nvSpPr>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3029034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solidFill>
                <a:srgbClr val="000000">
                  <a:tint val="75000"/>
                </a:srgbClr>
              </a:solidFill>
            </a:endParaRPr>
          </a:p>
        </p:txBody>
      </p:sp>
      <p:sp>
        <p:nvSpPr>
          <p:cNvPr id="3" name="页脚占位符 2"/>
          <p:cNvSpPr>
            <a:spLocks noGrp="1"/>
          </p:cNvSpPr>
          <p:nvPr>
            <p:ph type="ftr" sz="quarter" idx="11"/>
          </p:nvPr>
        </p:nvSpPr>
        <p:spPr/>
        <p:txBody>
          <a:bodyPr/>
          <a:lstStyle/>
          <a:p>
            <a:endParaRPr lang="zh-CN" altLang="en-US">
              <a:solidFill>
                <a:srgbClr val="000000">
                  <a:tint val="75000"/>
                </a:srgbClr>
              </a:solidFill>
            </a:endParaRPr>
          </a:p>
        </p:txBody>
      </p:sp>
      <p:sp>
        <p:nvSpPr>
          <p:cNvPr id="4" name="灯片编号占位符 3"/>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72007068"/>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983488"/>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820748"/>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97884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306606"/>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7153034"/>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679753"/>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219590"/>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349577"/>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461532"/>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257142"/>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676751"/>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42628"/>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650890"/>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66509"/>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164858"/>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887491"/>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408195"/>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8844459"/>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37548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2696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87414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5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511591"/>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6205330"/>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4800" cy="365125"/>
          </a:xfrm>
          <a:prstGeom prst="rect">
            <a:avLst/>
          </a:prstGeom>
        </p:spPr>
        <p:txBody>
          <a:bodyPr/>
          <a:lstStyle/>
          <a:p>
            <a:endParaRPr lang="zh-CN" altLang="en-US"/>
          </a:p>
        </p:txBody>
      </p:sp>
      <p:sp>
        <p:nvSpPr>
          <p:cNvPr id="3" name="页脚占位符 2"/>
          <p:cNvSpPr>
            <a:spLocks noGrp="1"/>
          </p:cNvSpPr>
          <p:nvPr>
            <p:ph type="ftr" sz="quarter" idx="11"/>
          </p:nvPr>
        </p:nvSpPr>
        <p:spPr>
          <a:xfrm>
            <a:off x="4165600" y="6356350"/>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p:txBody>
          <a:bodyPr/>
          <a:lstStyle/>
          <a:p>
            <a:fld id="{67DBAB42-C92A-4D8E-9DE0-313A09E026EB}" type="slidenum">
              <a:rPr lang="zh-CN" altLang="en-US" smtClean="0"/>
              <a:pPr/>
              <a:t>‹#›</a:t>
            </a:fld>
            <a:endParaRPr lang="zh-CN" altLang="en-US"/>
          </a:p>
        </p:txBody>
      </p:sp>
      <p:sp>
        <p:nvSpPr>
          <p:cNvPr id="5" name="标题 1"/>
          <p:cNvSpPr>
            <a:spLocks noGrp="1"/>
          </p:cNvSpPr>
          <p:nvPr>
            <p:ph type="title"/>
          </p:nvPr>
        </p:nvSpPr>
        <p:spPr>
          <a:xfrm>
            <a:off x="318051" y="225287"/>
            <a:ext cx="4929809" cy="556591"/>
          </a:xfrm>
          <a:prstGeom prst="rect">
            <a:avLst/>
          </a:prstGeom>
        </p:spPr>
        <p:txBody>
          <a:bodyPr anchor="b"/>
          <a:lstStyle>
            <a:lvl1pPr algn="l">
              <a:defRPr sz="2800" b="1">
                <a:solidFill>
                  <a:schemeClr val="tx2">
                    <a:lumMod val="75000"/>
                  </a:schemeClr>
                </a:solidFill>
                <a:latin typeface="微软雅黑" panose="020B0503020204020204" pitchFamily="34" charset="-122"/>
                <a:ea typeface="微软雅黑" panose="020B0503020204020204" pitchFamily="34" charset="-122"/>
              </a:defRPr>
            </a:lvl1pPr>
          </a:lstStyle>
          <a:p>
            <a:r>
              <a:rPr lang="zh-CN" altLang="en-US" dirty="0" smtClean="0"/>
              <a:t>单击此处编辑母版标题样式</a:t>
            </a:r>
            <a:endParaRPr lang="zh-CN" altLang="en-US" dirty="0"/>
          </a:p>
        </p:txBody>
      </p:sp>
      <p:pic>
        <p:nvPicPr>
          <p:cNvPr id="6" name="图片 5" descr="沃趣LOGO1.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3354096"/>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9" Type="http://schemas.openxmlformats.org/officeDocument/2006/relationships/slideLayout" Target="../slideLayouts/slideLayout9.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3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solidFill>
                <a:srgbClr val="000000">
                  <a:tint val="75000"/>
                </a:srgb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srgbClr val="000000">
                  <a:tint val="75000"/>
                </a:srgb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8C5B3-B496-4650-AFEE-7260D2DF61F4}"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10127061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7" r:id="rId27"/>
    <p:sldLayoutId id="2147483788" r:id="rId28"/>
    <p:sldLayoutId id="2147483789" r:id="rId29"/>
    <p:sldLayoutId id="2147483791" r:id="rId30"/>
    <p:sldLayoutId id="2147483796" r:id="rId31"/>
    <p:sldLayoutId id="2147483797" r:id="rId32"/>
    <p:sldLayoutId id="2147483798" r:id="rId33"/>
    <p:sldLayoutId id="2147483802" r:id="rId34"/>
    <p:sldLayoutId id="2147483809" r:id="rId35"/>
    <p:sldLayoutId id="2147483810" r:id="rId3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microsoft.com/office/2007/relationships/hdphoto" Target="../media/hdphoto1.wdp"/><Relationship Id="rId6" Type="http://schemas.openxmlformats.org/officeDocument/2006/relationships/image" Target="../media/image5.jpeg"/><Relationship Id="rId7" Type="http://schemas.openxmlformats.org/officeDocument/2006/relationships/image" Target="../media/image6.jpeg"/><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png"/><Relationship Id="rId11"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6" Type="http://schemas.openxmlformats.org/officeDocument/2006/relationships/image" Target="../media/image19.jpeg"/><Relationship Id="rId7" Type="http://schemas.openxmlformats.org/officeDocument/2006/relationships/image" Target="../media/image20.jpeg"/><Relationship Id="rId8" Type="http://schemas.openxmlformats.org/officeDocument/2006/relationships/image" Target="../media/image21.jpeg"/><Relationship Id="rId9" Type="http://schemas.openxmlformats.org/officeDocument/2006/relationships/image" Target="../media/image22.jpeg"/><Relationship Id="rId10" Type="http://schemas.openxmlformats.org/officeDocument/2006/relationships/image" Target="../media/image23.jpeg"/><Relationship Id="rId11" Type="http://schemas.openxmlformats.org/officeDocument/2006/relationships/image" Target="../media/image24.jpeg"/><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gif"/><Relationship Id="rId5" Type="http://schemas.openxmlformats.org/officeDocument/2006/relationships/image" Target="../media/image27.jpeg"/><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1.png"/><Relationship Id="rId6" Type="http://schemas.openxmlformats.org/officeDocument/2006/relationships/image" Target="../media/image37.png"/><Relationship Id="rId7" Type="http://schemas.openxmlformats.org/officeDocument/2006/relationships/image" Target="../media/image38.png"/><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9" Type="http://schemas.openxmlformats.org/officeDocument/2006/relationships/diagramLayout" Target="../diagrams/layout2.xml"/><Relationship Id="rId20" Type="http://schemas.openxmlformats.org/officeDocument/2006/relationships/image" Target="../media/image47.jpeg"/><Relationship Id="rId10" Type="http://schemas.openxmlformats.org/officeDocument/2006/relationships/diagramQuickStyle" Target="../diagrams/quickStyle2.xml"/><Relationship Id="rId11" Type="http://schemas.openxmlformats.org/officeDocument/2006/relationships/diagramColors" Target="../diagrams/colors2.xml"/><Relationship Id="rId12" Type="http://schemas.microsoft.com/office/2007/relationships/diagramDrawing" Target="../diagrams/drawing2.xml"/><Relationship Id="rId13" Type="http://schemas.openxmlformats.org/officeDocument/2006/relationships/image" Target="../media/image40.jpeg"/><Relationship Id="rId14" Type="http://schemas.openxmlformats.org/officeDocument/2006/relationships/image" Target="../media/image41.jpeg"/><Relationship Id="rId15" Type="http://schemas.openxmlformats.org/officeDocument/2006/relationships/image" Target="../media/image42.jpeg"/><Relationship Id="rId16" Type="http://schemas.openxmlformats.org/officeDocument/2006/relationships/image" Target="../media/image43.jpeg"/><Relationship Id="rId17" Type="http://schemas.openxmlformats.org/officeDocument/2006/relationships/image" Target="../media/image44.png"/><Relationship Id="rId18" Type="http://schemas.openxmlformats.org/officeDocument/2006/relationships/image" Target="../media/image45.jpeg"/><Relationship Id="rId19" Type="http://schemas.openxmlformats.org/officeDocument/2006/relationships/image" Target="../media/image46.jpeg"/><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8.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4" Type="http://schemas.openxmlformats.org/officeDocument/2006/relationships/image" Target="../media/image64.png"/><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5.jpeg"/><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9" Type="http://schemas.openxmlformats.org/officeDocument/2006/relationships/tags" Target="../tags/tag9.xml"/><Relationship Id="rId20" Type="http://schemas.openxmlformats.org/officeDocument/2006/relationships/tags" Target="../tags/tag20.xml"/><Relationship Id="rId21" Type="http://schemas.openxmlformats.org/officeDocument/2006/relationships/slideLayout" Target="../slideLayouts/slideLayout12.xml"/><Relationship Id="rId10" Type="http://schemas.openxmlformats.org/officeDocument/2006/relationships/tags" Target="../tags/tag10.xml"/><Relationship Id="rId11" Type="http://schemas.openxmlformats.org/officeDocument/2006/relationships/tags" Target="../tags/tag11.xml"/><Relationship Id="rId12" Type="http://schemas.openxmlformats.org/officeDocument/2006/relationships/tags" Target="../tags/tag12.xml"/><Relationship Id="rId13" Type="http://schemas.openxmlformats.org/officeDocument/2006/relationships/tags" Target="../tags/tag13.xml"/><Relationship Id="rId14" Type="http://schemas.openxmlformats.org/officeDocument/2006/relationships/tags" Target="../tags/tag14.xml"/><Relationship Id="rId15" Type="http://schemas.openxmlformats.org/officeDocument/2006/relationships/tags" Target="../tags/tag15.xml"/><Relationship Id="rId16" Type="http://schemas.openxmlformats.org/officeDocument/2006/relationships/tags" Target="../tags/tag16.xml"/><Relationship Id="rId17" Type="http://schemas.openxmlformats.org/officeDocument/2006/relationships/tags" Target="../tags/tag17.xml"/><Relationship Id="rId18" Type="http://schemas.openxmlformats.org/officeDocument/2006/relationships/tags" Target="../tags/tag18.xml"/><Relationship Id="rId19" Type="http://schemas.openxmlformats.org/officeDocument/2006/relationships/tags" Target="../tags/tag19.xml"/><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tags" Target="../tags/tag6.xml"/><Relationship Id="rId7" Type="http://schemas.openxmlformats.org/officeDocument/2006/relationships/tags" Target="../tags/tag7.xml"/><Relationship Id="rId8" Type="http://schemas.openxmlformats.org/officeDocument/2006/relationships/tags" Target="../tags/tag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 Id="rId3" Type="http://schemas.openxmlformats.org/officeDocument/2006/relationships/image" Target="../media/image6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6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35.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36.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 Id="rId3" Type="http://schemas.openxmlformats.org/officeDocument/2006/relationships/image" Target="../media/image7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1.jpeg"/></Relationships>
</file>

<file path=ppt/slides/_rels/slide27.xml.rels><?xml version="1.0" encoding="UTF-8" standalone="yes"?>
<Relationships xmlns="http://schemas.openxmlformats.org/package/2006/relationships"><Relationship Id="rId9" Type="http://schemas.openxmlformats.org/officeDocument/2006/relationships/tags" Target="../tags/tag29.xml"/><Relationship Id="rId20" Type="http://schemas.openxmlformats.org/officeDocument/2006/relationships/tags" Target="../tags/tag40.xml"/><Relationship Id="rId21" Type="http://schemas.openxmlformats.org/officeDocument/2006/relationships/tags" Target="../tags/tag41.xml"/><Relationship Id="rId22" Type="http://schemas.openxmlformats.org/officeDocument/2006/relationships/tags" Target="../tags/tag42.xml"/><Relationship Id="rId23" Type="http://schemas.openxmlformats.org/officeDocument/2006/relationships/tags" Target="../tags/tag43.xml"/><Relationship Id="rId24" Type="http://schemas.openxmlformats.org/officeDocument/2006/relationships/tags" Target="../tags/tag44.xml"/><Relationship Id="rId25" Type="http://schemas.openxmlformats.org/officeDocument/2006/relationships/tags" Target="../tags/tag45.xml"/><Relationship Id="rId26" Type="http://schemas.openxmlformats.org/officeDocument/2006/relationships/tags" Target="../tags/tag46.xml"/><Relationship Id="rId27" Type="http://schemas.openxmlformats.org/officeDocument/2006/relationships/tags" Target="../tags/tag47.xml"/><Relationship Id="rId28" Type="http://schemas.openxmlformats.org/officeDocument/2006/relationships/tags" Target="../tags/tag48.xml"/><Relationship Id="rId29" Type="http://schemas.openxmlformats.org/officeDocument/2006/relationships/tags" Target="../tags/tag49.xml"/><Relationship Id="rId30" Type="http://schemas.openxmlformats.org/officeDocument/2006/relationships/tags" Target="../tags/tag50.xml"/><Relationship Id="rId31" Type="http://schemas.openxmlformats.org/officeDocument/2006/relationships/slideLayout" Target="../slideLayouts/slideLayout26.xml"/><Relationship Id="rId32" Type="http://schemas.openxmlformats.org/officeDocument/2006/relationships/notesSlide" Target="../notesSlides/notesSlide19.xml"/><Relationship Id="rId10" Type="http://schemas.openxmlformats.org/officeDocument/2006/relationships/tags" Target="../tags/tag30.xml"/><Relationship Id="rId11" Type="http://schemas.openxmlformats.org/officeDocument/2006/relationships/tags" Target="../tags/tag31.xml"/><Relationship Id="rId12" Type="http://schemas.openxmlformats.org/officeDocument/2006/relationships/tags" Target="../tags/tag32.xml"/><Relationship Id="rId13" Type="http://schemas.openxmlformats.org/officeDocument/2006/relationships/tags" Target="../tags/tag33.xml"/><Relationship Id="rId14" Type="http://schemas.openxmlformats.org/officeDocument/2006/relationships/tags" Target="../tags/tag34.xml"/><Relationship Id="rId15" Type="http://schemas.openxmlformats.org/officeDocument/2006/relationships/tags" Target="../tags/tag35.xml"/><Relationship Id="rId16" Type="http://schemas.openxmlformats.org/officeDocument/2006/relationships/tags" Target="../tags/tag36.xml"/><Relationship Id="rId17" Type="http://schemas.openxmlformats.org/officeDocument/2006/relationships/tags" Target="../tags/tag37.xml"/><Relationship Id="rId18" Type="http://schemas.openxmlformats.org/officeDocument/2006/relationships/tags" Target="../tags/tag38.xml"/><Relationship Id="rId19" Type="http://schemas.openxmlformats.org/officeDocument/2006/relationships/tags" Target="../tags/tag39.xml"/><Relationship Id="rId1" Type="http://schemas.openxmlformats.org/officeDocument/2006/relationships/tags" Target="../tags/tag21.xml"/><Relationship Id="rId2" Type="http://schemas.openxmlformats.org/officeDocument/2006/relationships/tags" Target="../tags/tag22.xml"/><Relationship Id="rId3" Type="http://schemas.openxmlformats.org/officeDocument/2006/relationships/tags" Target="../tags/tag23.xml"/><Relationship Id="rId4" Type="http://schemas.openxmlformats.org/officeDocument/2006/relationships/tags" Target="../tags/tag24.xml"/><Relationship Id="rId5" Type="http://schemas.openxmlformats.org/officeDocument/2006/relationships/tags" Target="../tags/tag25.xml"/><Relationship Id="rId6" Type="http://schemas.openxmlformats.org/officeDocument/2006/relationships/tags" Target="../tags/tag26.xml"/><Relationship Id="rId7" Type="http://schemas.openxmlformats.org/officeDocument/2006/relationships/tags" Target="../tags/tag27.xml"/><Relationship Id="rId8"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7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tags" Target="../tags/tag53.xml"/><Relationship Id="rId4" Type="http://schemas.openxmlformats.org/officeDocument/2006/relationships/tags" Target="../tags/tag54.xml"/><Relationship Id="rId5" Type="http://schemas.openxmlformats.org/officeDocument/2006/relationships/tags" Target="../tags/tag55.xml"/><Relationship Id="rId6" Type="http://schemas.openxmlformats.org/officeDocument/2006/relationships/tags" Target="../tags/tag56.xml"/><Relationship Id="rId7" Type="http://schemas.openxmlformats.org/officeDocument/2006/relationships/tags" Target="../tags/tag57.xml"/><Relationship Id="rId8" Type="http://schemas.openxmlformats.org/officeDocument/2006/relationships/slideLayout" Target="../slideLayouts/slideLayout30.xml"/><Relationship Id="rId9" Type="http://schemas.openxmlformats.org/officeDocument/2006/relationships/notesSlide" Target="../notesSlides/notesSlide23.xml"/><Relationship Id="rId1" Type="http://schemas.openxmlformats.org/officeDocument/2006/relationships/tags" Target="../tags/tag51.xml"/><Relationship Id="rId2" Type="http://schemas.openxmlformats.org/officeDocument/2006/relationships/tags" Target="../tags/tag5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4.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png"/><Relationship Id="rId1" Type="http://schemas.openxmlformats.org/officeDocument/2006/relationships/slideLayout" Target="../slideLayouts/slideLayout31.xml"/><Relationship Id="rId2"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5" Type="http://schemas.openxmlformats.org/officeDocument/2006/relationships/image" Target="../media/image82.png"/><Relationship Id="rId1" Type="http://schemas.openxmlformats.org/officeDocument/2006/relationships/slideLayout" Target="../slideLayouts/slideLayout32.xml"/><Relationship Id="rId2" Type="http://schemas.openxmlformats.org/officeDocument/2006/relationships/image" Target="../media/image7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8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1" Type="http://schemas.openxmlformats.org/officeDocument/2006/relationships/slideLayout" Target="../slideLayouts/slideLayout34.xml"/><Relationship Id="rId2"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4" Type="http://schemas.openxmlformats.org/officeDocument/2006/relationships/image" Target="../media/image1.png"/><Relationship Id="rId5" Type="http://schemas.openxmlformats.org/officeDocument/2006/relationships/image" Target="../media/image85.png"/><Relationship Id="rId6" Type="http://schemas.openxmlformats.org/officeDocument/2006/relationships/hyperlink" Target="http://blog.osdba.net" TargetMode="External"/><Relationship Id="rId7" Type="http://schemas.openxmlformats.org/officeDocument/2006/relationships/image" Target="../media/image86.png"/><Relationship Id="rId1" Type="http://schemas.openxmlformats.org/officeDocument/2006/relationships/slideLayout" Target="../slideLayouts/slideLayout2.xml"/><Relationship Id="rId2" Type="http://schemas.openxmlformats.org/officeDocument/2006/relationships/hyperlink" Target="http://www.woqutec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12217400" cy="6864804"/>
          </a:xfrm>
          <a:prstGeom prst="rect">
            <a:avLst/>
          </a:prstGeom>
        </p:spPr>
      </p:pic>
      <p:sp>
        <p:nvSpPr>
          <p:cNvPr id="2" name="TextBox 1"/>
          <p:cNvSpPr txBox="1"/>
          <p:nvPr/>
        </p:nvSpPr>
        <p:spPr>
          <a:xfrm>
            <a:off x="2797735" y="6028051"/>
            <a:ext cx="6952877" cy="707886"/>
          </a:xfrm>
          <a:prstGeom prst="rect">
            <a:avLst/>
          </a:prstGeom>
          <a:noFill/>
        </p:spPr>
        <p:txBody>
          <a:bodyPr wrap="square" rtlCol="0">
            <a:spAutoFit/>
          </a:bodyPr>
          <a:lstStyle/>
          <a:p>
            <a:pPr algn="ctr"/>
            <a:r>
              <a:rPr lang="x-none" altLang="zh-CN" b="1" dirty="0" smtClean="0">
                <a:solidFill>
                  <a:srgbClr val="1968C0"/>
                </a:solidFill>
                <a:latin typeface="微软雅黑" panose="020B0503020204020204" pitchFamily="34" charset="-122"/>
                <a:ea typeface="微软雅黑" panose="020B0503020204020204" pitchFamily="34" charset="-122"/>
              </a:rPr>
              <a:t>杭州沃趣网络科技有限公司</a:t>
            </a:r>
            <a:endParaRPr lang="en-US" altLang="zh-CN" b="1" dirty="0" smtClean="0">
              <a:solidFill>
                <a:srgbClr val="1968C0"/>
              </a:solidFill>
              <a:latin typeface="微软雅黑" panose="020B0503020204020204" pitchFamily="34" charset="-122"/>
              <a:ea typeface="微软雅黑" panose="020B0503020204020204" pitchFamily="34" charset="-122"/>
            </a:endParaRPr>
          </a:p>
          <a:p>
            <a:pPr algn="ctr"/>
            <a:endParaRPr lang="en-US" altLang="zh-CN" sz="800" dirty="0" smtClean="0">
              <a:solidFill>
                <a:srgbClr val="1968C0"/>
              </a:solidFill>
              <a:latin typeface="微软雅黑" panose="020B0503020204020204" pitchFamily="34" charset="-122"/>
              <a:ea typeface="微软雅黑" panose="020B0503020204020204" pitchFamily="34" charset="-122"/>
            </a:endParaRPr>
          </a:p>
          <a:p>
            <a:pPr lvl="0" algn="ctr"/>
            <a:r>
              <a:rPr lang="en-US" altLang="zh-CN" sz="1400" b="1" dirty="0">
                <a:solidFill>
                  <a:srgbClr val="1968C0"/>
                </a:solidFill>
                <a:ea typeface="宋体" charset="-122"/>
                <a:cs typeface="Calibri" pitchFamily="34" charset="0"/>
              </a:rPr>
              <a:t>Copyright©2015 WOQU Technology Co., Ltd. All Rights Reserved</a:t>
            </a:r>
            <a:r>
              <a:rPr lang="en-US" altLang="zh-CN" sz="1400" b="1" dirty="0" smtClean="0">
                <a:solidFill>
                  <a:srgbClr val="1968C0"/>
                </a:solidFill>
                <a:ea typeface="宋体" charset="-122"/>
                <a:cs typeface="Calibri" pitchFamily="34" charset="0"/>
              </a:rPr>
              <a:t>.</a:t>
            </a:r>
            <a:endParaRPr lang="zh-CN" altLang="zh-CN" sz="1400" dirty="0">
              <a:solidFill>
                <a:srgbClr val="1968C0"/>
              </a:solidFill>
              <a:ea typeface="宋体" charset="-122"/>
              <a:cs typeface="Calibri" pitchFamily="34" charset="0"/>
            </a:endParaRPr>
          </a:p>
        </p:txBody>
      </p:sp>
      <p:sp>
        <p:nvSpPr>
          <p:cNvPr id="14" name="矩形 13"/>
          <p:cNvSpPr/>
          <p:nvPr/>
        </p:nvSpPr>
        <p:spPr>
          <a:xfrm>
            <a:off x="5054" y="2062831"/>
            <a:ext cx="12212346" cy="2000548"/>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 </a:t>
            </a:r>
          </a:p>
          <a:p>
            <a:pPr algn="ctr"/>
            <a:r>
              <a:rPr lang="zh-TW" altLang="en-US" sz="4800" b="1" dirty="0">
                <a:solidFill>
                  <a:schemeClr val="bg1"/>
                </a:solidFill>
                <a:latin typeface="微软雅黑" panose="020B0503020204020204" pitchFamily="34" charset="-122"/>
                <a:ea typeface="微软雅黑" panose="020B0503020204020204" pitchFamily="34" charset="-122"/>
              </a:rPr>
              <a:t>沃趣科技的</a:t>
            </a:r>
            <a:r>
              <a:rPr lang="en-US" altLang="zh-TW" sz="4800" b="1" dirty="0">
                <a:solidFill>
                  <a:schemeClr val="bg1"/>
                </a:solidFill>
                <a:latin typeface="微软雅黑" panose="020B0503020204020204" pitchFamily="34" charset="-122"/>
                <a:ea typeface="微软雅黑" panose="020B0503020204020204" pitchFamily="34" charset="-122"/>
              </a:rPr>
              <a:t>PostgreSQL</a:t>
            </a:r>
            <a:r>
              <a:rPr lang="zh-TW" altLang="en-US" sz="4800" b="1" dirty="0">
                <a:solidFill>
                  <a:schemeClr val="bg1"/>
                </a:solidFill>
                <a:latin typeface="微软雅黑" panose="020B0503020204020204" pitchFamily="34" charset="-122"/>
                <a:ea typeface="微软雅黑" panose="020B0503020204020204" pitchFamily="34" charset="-122"/>
              </a:rPr>
              <a:t>之路</a:t>
            </a:r>
            <a:endParaRPr lang="en-US" altLang="zh-CN" sz="4800" b="1" dirty="0" smtClean="0">
              <a:solidFill>
                <a:schemeClr val="bg1"/>
              </a:solidFill>
              <a:latin typeface="微软雅黑" panose="020B0503020204020204" pitchFamily="34" charset="-122"/>
              <a:ea typeface="微软雅黑" panose="020B0503020204020204" pitchFamily="34" charset="-122"/>
            </a:endParaRPr>
          </a:p>
          <a:p>
            <a:pPr algn="ctr"/>
            <a:r>
              <a:rPr lang="en-US" altLang="zh-CN" sz="2000" b="1" dirty="0" smtClean="0">
                <a:solidFill>
                  <a:schemeClr val="bg1"/>
                </a:solidFill>
                <a:latin typeface="微软雅黑" panose="020B0503020204020204" pitchFamily="34" charset="-122"/>
                <a:ea typeface="微软雅黑" panose="020B0503020204020204" pitchFamily="34" charset="-122"/>
              </a:rPr>
              <a:t> </a:t>
            </a:r>
          </a:p>
          <a:p>
            <a:pPr algn="ctr"/>
            <a:r>
              <a:rPr lang="en-US" altLang="zh-CN" sz="3200" b="1" dirty="0" err="1">
                <a:solidFill>
                  <a:schemeClr val="bg1"/>
                </a:solidFill>
                <a:ea typeface="微软雅黑" panose="020B0503020204020204" pitchFamily="34" charset="-122"/>
              </a:rPr>
              <a:t>FullStack</a:t>
            </a:r>
            <a:r>
              <a:rPr lang="en-US" altLang="zh-CN" sz="3200" b="1" dirty="0">
                <a:solidFill>
                  <a:schemeClr val="bg1"/>
                </a:solidFill>
                <a:ea typeface="微软雅黑" panose="020B0503020204020204" pitchFamily="34" charset="-122"/>
              </a:rPr>
              <a:t> </a:t>
            </a:r>
            <a:r>
              <a:rPr lang="en-US" altLang="zh-CN" sz="3200" b="1" dirty="0" err="1" smtClean="0">
                <a:solidFill>
                  <a:schemeClr val="bg1"/>
                </a:solidFill>
                <a:ea typeface="微软雅黑" panose="020B0503020204020204" pitchFamily="34" charset="-122"/>
              </a:rPr>
              <a:t>DBaaS</a:t>
            </a:r>
            <a:r>
              <a:rPr lang="en-US" altLang="zh-CN" sz="3200" b="1" dirty="0">
                <a:solidFill>
                  <a:schemeClr val="bg1"/>
                </a:solidFill>
                <a:ea typeface="微软雅黑" panose="020B0503020204020204" pitchFamily="34" charset="-122"/>
              </a:rPr>
              <a:t> </a:t>
            </a:r>
            <a:r>
              <a:rPr lang="en-US" altLang="zh-CN" sz="3200" b="1" dirty="0" smtClean="0">
                <a:solidFill>
                  <a:schemeClr val="bg1"/>
                </a:solidFill>
                <a:ea typeface="微软雅黑" panose="020B0503020204020204" pitchFamily="34" charset="-122"/>
              </a:rPr>
              <a:t>of </a:t>
            </a:r>
            <a:r>
              <a:rPr lang="en-US" altLang="zh-TW" sz="3200" b="1" dirty="0">
                <a:solidFill>
                  <a:schemeClr val="bg1"/>
                </a:solidFill>
                <a:latin typeface="微软雅黑" panose="020B0503020204020204" pitchFamily="34" charset="-122"/>
                <a:ea typeface="微软雅黑" panose="020B0503020204020204" pitchFamily="34" charset="-122"/>
              </a:rPr>
              <a:t>PostgreSQL</a:t>
            </a:r>
            <a:endParaRPr lang="en-US" altLang="zh-CN" sz="3200" b="1" dirty="0">
              <a:solidFill>
                <a:schemeClr val="bg1"/>
              </a:solidFill>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1</a:t>
            </a:fld>
            <a:endParaRPr lang="zh-CN" altLang="en-US">
              <a:solidFill>
                <a:srgbClr val="000000">
                  <a:tint val="75000"/>
                </a:srgbClr>
              </a:solidFill>
            </a:endParaRPr>
          </a:p>
        </p:txBody>
      </p:sp>
    </p:spTree>
    <p:extLst>
      <p:ext uri="{BB962C8B-B14F-4D97-AF65-F5344CB8AC3E}">
        <p14:creationId xmlns:p14="http://schemas.microsoft.com/office/powerpoint/2010/main" val="30694723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沃趣LOGO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p:cNvSpPr/>
          <p:nvPr/>
        </p:nvSpPr>
        <p:spPr>
          <a:xfrm>
            <a:off x="422843" y="336099"/>
            <a:ext cx="2271231" cy="523220"/>
          </a:xfrm>
          <a:prstGeom prst="rect">
            <a:avLst/>
          </a:prstGeom>
          <a:solidFill>
            <a:srgbClr val="19C029"/>
          </a:solidFill>
          <a:ln>
            <a:solidFill>
              <a:srgbClr val="19C029"/>
            </a:solidFill>
          </a:ln>
          <a:effectLst>
            <a:outerShdw blurRad="50800" dist="38100" dir="5400000" algn="t" rotWithShape="0">
              <a:prstClr val="black">
                <a:alpha val="40000"/>
              </a:prstClr>
            </a:outerShdw>
          </a:effectLst>
        </p:spPr>
        <p:txBody>
          <a:bodyPr wrap="square">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a:t>
            </a:r>
            <a:r>
              <a:rPr lang="zh-CN" altLang="zh-CN" sz="2800" b="1" dirty="0" smtClean="0">
                <a:solidFill>
                  <a:schemeClr val="bg1"/>
                </a:solidFill>
                <a:latin typeface="微软雅黑" panose="020B0503020204020204" pitchFamily="34" charset="-122"/>
                <a:ea typeface="微软雅黑" panose="020B0503020204020204" pitchFamily="34" charset="-122"/>
              </a:rPr>
              <a:t>沃趣科技</a:t>
            </a:r>
            <a:endParaRPr lang="zh-CN" altLang="en-US" sz="2800" b="1" dirty="0">
              <a:solidFill>
                <a:schemeClr val="bg1"/>
              </a:solidFill>
            </a:endParaRPr>
          </a:p>
        </p:txBody>
      </p:sp>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88828" y="4492676"/>
            <a:ext cx="2896638" cy="1886666"/>
          </a:xfrm>
          <a:prstGeom prst="rect">
            <a:avLst/>
          </a:prstGeom>
          <a:effectLst>
            <a:outerShdw blurRad="50800" dist="38100" dir="2700000" algn="tl" rotWithShape="0">
              <a:prstClr val="black">
                <a:alpha val="40000"/>
              </a:prstClr>
            </a:outerShdw>
          </a:effectLst>
        </p:spPr>
      </p:pic>
      <p:pic>
        <p:nvPicPr>
          <p:cNvPr id="17" name="图片 16"/>
          <p:cNvPicPr>
            <a:picLocks noChangeAspect="1"/>
          </p:cNvPicPr>
          <p:nvPr/>
        </p:nvPicPr>
        <p:blipFill>
          <a:blip r:embed="rId4" cstate="email">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115162" y="4469684"/>
            <a:ext cx="2886594" cy="1886666"/>
          </a:xfrm>
          <a:prstGeom prst="rect">
            <a:avLst/>
          </a:prstGeom>
          <a:effectLst>
            <a:outerShdw blurRad="50800" dist="38100" dir="2700000" algn="tl" rotWithShape="0">
              <a:prstClr val="black">
                <a:alpha val="40000"/>
              </a:prstClr>
            </a:outerShdw>
          </a:effectLst>
        </p:spPr>
      </p:pic>
      <p:sp>
        <p:nvSpPr>
          <p:cNvPr id="19" name="矩形 18"/>
          <p:cNvSpPr/>
          <p:nvPr/>
        </p:nvSpPr>
        <p:spPr>
          <a:xfrm>
            <a:off x="0" y="1484126"/>
            <a:ext cx="12192000" cy="2677656"/>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marL="285750" indent="-285750">
              <a:lnSpc>
                <a:spcPct val="150000"/>
              </a:lnSpc>
              <a:buFont typeface="Arial" pitchFamily="34" charset="0"/>
              <a:buChar char="•"/>
            </a:pPr>
            <a:r>
              <a:rPr lang="zh-CN" altLang="en-US" sz="1600" dirty="0" smtClean="0">
                <a:solidFill>
                  <a:schemeClr val="bg1"/>
                </a:solidFill>
                <a:latin typeface="微软雅黑" panose="020B0503020204020204" pitchFamily="34" charset="-122"/>
                <a:ea typeface="微软雅黑" panose="020B0503020204020204" pitchFamily="34" charset="-122"/>
              </a:rPr>
              <a:t>专注</a:t>
            </a:r>
            <a:r>
              <a:rPr lang="zh-CN" altLang="zh-CN" sz="1600" dirty="0" smtClean="0">
                <a:solidFill>
                  <a:schemeClr val="bg1"/>
                </a:solidFill>
                <a:latin typeface="微软雅黑" panose="020B0503020204020204" pitchFamily="34" charset="-122"/>
                <a:ea typeface="微软雅黑" panose="020B0503020204020204" pitchFamily="34" charset="-122"/>
              </a:rPr>
              <a:t>为</a:t>
            </a:r>
            <a:r>
              <a:rPr lang="zh-CN" altLang="zh-CN" sz="1600" dirty="0">
                <a:solidFill>
                  <a:schemeClr val="bg1"/>
                </a:solidFill>
                <a:latin typeface="微软雅黑" panose="020B0503020204020204" pitchFamily="34" charset="-122"/>
                <a:ea typeface="微软雅黑" panose="020B0503020204020204" pitchFamily="34" charset="-122"/>
              </a:rPr>
              <a:t>国内外</a:t>
            </a:r>
            <a:r>
              <a:rPr lang="zh-CN" altLang="zh-CN" sz="1600" dirty="0" smtClean="0">
                <a:solidFill>
                  <a:schemeClr val="bg1"/>
                </a:solidFill>
                <a:latin typeface="微软雅黑" panose="020B0503020204020204" pitchFamily="34" charset="-122"/>
                <a:ea typeface="微软雅黑" panose="020B0503020204020204" pitchFamily="34" charset="-122"/>
              </a:rPr>
              <a:t>大型</a:t>
            </a:r>
            <a:r>
              <a:rPr lang="zh-CN" altLang="zh-CN" sz="1600" dirty="0">
                <a:solidFill>
                  <a:schemeClr val="bg1"/>
                </a:solidFill>
                <a:latin typeface="微软雅黑" panose="020B0503020204020204" pitchFamily="34" charset="-122"/>
                <a:ea typeface="微软雅黑" panose="020B0503020204020204" pitchFamily="34" charset="-122"/>
              </a:rPr>
              <a:t>企业提供</a:t>
            </a:r>
            <a:r>
              <a:rPr lang="zh-CN" altLang="en-US" sz="1600" dirty="0">
                <a:solidFill>
                  <a:schemeClr val="bg1"/>
                </a:solidFill>
                <a:latin typeface="微软雅黑" panose="020B0503020204020204" pitchFamily="34" charset="-122"/>
                <a:ea typeface="微软雅黑" panose="020B0503020204020204" pitchFamily="34" charset="-122"/>
              </a:rPr>
              <a:t>基</a:t>
            </a:r>
            <a:r>
              <a:rPr lang="zh-CN" altLang="en-US" sz="1600" dirty="0" smtClean="0">
                <a:solidFill>
                  <a:schemeClr val="bg1"/>
                </a:solidFill>
                <a:latin typeface="微软雅黑" panose="020B0503020204020204" pitchFamily="34" charset="-122"/>
                <a:ea typeface="微软雅黑" panose="020B0503020204020204" pitchFamily="34" charset="-122"/>
              </a:rPr>
              <a:t>于高</a:t>
            </a:r>
            <a:r>
              <a:rPr lang="zh-CN" altLang="en-US" sz="1600" dirty="0">
                <a:solidFill>
                  <a:schemeClr val="bg1"/>
                </a:solidFill>
                <a:latin typeface="微软雅黑" panose="020B0503020204020204" pitchFamily="34" charset="-122"/>
                <a:ea typeface="微软雅黑" panose="020B0503020204020204" pitchFamily="34" charset="-122"/>
              </a:rPr>
              <a:t>性</a:t>
            </a:r>
            <a:r>
              <a:rPr lang="zh-CN" altLang="en-US" sz="1600" dirty="0" smtClean="0">
                <a:solidFill>
                  <a:schemeClr val="bg1"/>
                </a:solidFill>
                <a:latin typeface="微软雅黑" panose="020B0503020204020204" pitchFamily="34" charset="-122"/>
                <a:ea typeface="微软雅黑" panose="020B0503020204020204" pitchFamily="34" charset="-122"/>
              </a:rPr>
              <a:t>能</a:t>
            </a:r>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smtClean="0">
                <a:solidFill>
                  <a:schemeClr val="bg1"/>
                </a:solidFill>
                <a:latin typeface="微软雅黑" panose="020B0503020204020204" pitchFamily="34" charset="-122"/>
                <a:ea typeface="微软雅黑" panose="020B0503020204020204" pitchFamily="34" charset="-122"/>
              </a:rPr>
              <a:t>高可用</a:t>
            </a:r>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smtClean="0">
                <a:solidFill>
                  <a:schemeClr val="bg1"/>
                </a:solidFill>
                <a:latin typeface="微软雅黑" panose="020B0503020204020204" pitchFamily="34" charset="-122"/>
                <a:ea typeface="微软雅黑" panose="020B0503020204020204" pitchFamily="34" charset="-122"/>
              </a:rPr>
              <a:t>可</a:t>
            </a:r>
            <a:r>
              <a:rPr lang="zh-CN" altLang="en-US" sz="1600" dirty="0">
                <a:solidFill>
                  <a:schemeClr val="bg1"/>
                </a:solidFill>
                <a:latin typeface="微软雅黑" panose="020B0503020204020204" pitchFamily="34" charset="-122"/>
                <a:ea typeface="微软雅黑" panose="020B0503020204020204" pitchFamily="34" charset="-122"/>
              </a:rPr>
              <a:t>扩展的开</a:t>
            </a:r>
            <a:r>
              <a:rPr lang="zh-CN" altLang="en-US" sz="1600" dirty="0" smtClean="0">
                <a:solidFill>
                  <a:schemeClr val="bg1"/>
                </a:solidFill>
                <a:latin typeface="微软雅黑" panose="020B0503020204020204" pitchFamily="34" charset="-122"/>
                <a:ea typeface="微软雅黑" panose="020B0503020204020204" pitchFamily="34" charset="-122"/>
              </a:rPr>
              <a:t>放数</a:t>
            </a:r>
            <a:r>
              <a:rPr lang="zh-CN" altLang="en-US" sz="1600" dirty="0">
                <a:solidFill>
                  <a:schemeClr val="bg1"/>
                </a:solidFill>
                <a:latin typeface="微软雅黑" panose="020B0503020204020204" pitchFamily="34" charset="-122"/>
                <a:ea typeface="微软雅黑" panose="020B0503020204020204" pitchFamily="34" charset="-122"/>
              </a:rPr>
              <a:t>据</a:t>
            </a:r>
            <a:r>
              <a:rPr lang="zh-CN" altLang="en-US" sz="1600" dirty="0" smtClean="0">
                <a:solidFill>
                  <a:schemeClr val="bg1"/>
                </a:solidFill>
                <a:latin typeface="微软雅黑" panose="020B0503020204020204" pitchFamily="34" charset="-122"/>
                <a:ea typeface="微软雅黑" panose="020B0503020204020204" pitchFamily="34" charset="-122"/>
              </a:rPr>
              <a:t>库平台整体架</a:t>
            </a:r>
            <a:r>
              <a:rPr lang="zh-CN" altLang="en-US" sz="1600" dirty="0">
                <a:solidFill>
                  <a:schemeClr val="bg1"/>
                </a:solidFill>
                <a:latin typeface="微软雅黑" panose="020B0503020204020204" pitchFamily="34" charset="-122"/>
                <a:ea typeface="微软雅黑" panose="020B0503020204020204" pitchFamily="34" charset="-122"/>
              </a:rPr>
              <a:t>构</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err="1" smtClean="0">
                <a:solidFill>
                  <a:schemeClr val="bg1"/>
                </a:solidFill>
                <a:latin typeface="微软雅黑" panose="020B0503020204020204" pitchFamily="34" charset="-122"/>
                <a:ea typeface="微软雅黑" panose="020B0503020204020204" pitchFamily="34" charset="-122"/>
              </a:rPr>
              <a:t>DBaaS</a:t>
            </a:r>
            <a:r>
              <a:rPr lang="zh-CN" altLang="en-US" sz="1600" dirty="0">
                <a:solidFill>
                  <a:schemeClr val="bg1"/>
                </a:solidFill>
                <a:latin typeface="微软雅黑" panose="020B0503020204020204" pitchFamily="34" charset="-122"/>
                <a:ea typeface="微软雅黑" panose="020B0503020204020204" pitchFamily="34" charset="-122"/>
              </a:rPr>
              <a:t>）</a:t>
            </a:r>
            <a:r>
              <a:rPr lang="zh-CN" altLang="zh-CN" sz="1600" dirty="0" smtClean="0">
                <a:solidFill>
                  <a:schemeClr val="bg1"/>
                </a:solidFill>
                <a:latin typeface="微软雅黑" panose="020B0503020204020204" pitchFamily="34" charset="-122"/>
                <a:ea typeface="微软雅黑" panose="020B0503020204020204" pitchFamily="34" charset="-122"/>
              </a:rPr>
              <a:t>解</a:t>
            </a:r>
            <a:r>
              <a:rPr lang="zh-CN" altLang="zh-CN" sz="1600" dirty="0">
                <a:solidFill>
                  <a:schemeClr val="bg1"/>
                </a:solidFill>
                <a:latin typeface="微软雅黑" panose="020B0503020204020204" pitchFamily="34" charset="-122"/>
                <a:ea typeface="微软雅黑" panose="020B0503020204020204" pitchFamily="34" charset="-122"/>
              </a:rPr>
              <a:t>决方案的</a:t>
            </a:r>
            <a:r>
              <a:rPr lang="zh-CN" altLang="en-US" sz="1600" dirty="0">
                <a:solidFill>
                  <a:schemeClr val="bg1"/>
                </a:solidFill>
                <a:latin typeface="微软雅黑" panose="020B0503020204020204" pitchFamily="34" charset="-122"/>
                <a:ea typeface="微软雅黑" panose="020B0503020204020204" pitchFamily="34" charset="-122"/>
              </a:rPr>
              <a:t>国产厂</a:t>
            </a:r>
            <a:r>
              <a:rPr lang="zh-CN" altLang="zh-CN" sz="1600" dirty="0" smtClean="0">
                <a:solidFill>
                  <a:schemeClr val="bg1"/>
                </a:solidFill>
                <a:latin typeface="微软雅黑" panose="020B0503020204020204" pitchFamily="34" charset="-122"/>
                <a:ea typeface="微软雅黑" panose="020B0503020204020204" pitchFamily="34" charset="-122"/>
              </a:rPr>
              <a:t>商</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Arial" pitchFamily="34" charset="0"/>
              <a:buChar char="•"/>
            </a:pPr>
            <a:r>
              <a:rPr lang="zh-CN" altLang="en-US" sz="1600" dirty="0" smtClean="0">
                <a:solidFill>
                  <a:schemeClr val="bg1"/>
                </a:solidFill>
                <a:latin typeface="微软雅黑" panose="020B0503020204020204" pitchFamily="34" charset="-122"/>
                <a:ea typeface="微软雅黑" panose="020B0503020204020204" pitchFamily="34" charset="-122"/>
              </a:rPr>
              <a:t>创</a:t>
            </a:r>
            <a:r>
              <a:rPr lang="zh-CN" altLang="en-US" sz="1600" dirty="0">
                <a:solidFill>
                  <a:schemeClr val="bg1"/>
                </a:solidFill>
                <a:latin typeface="微软雅黑" panose="020B0503020204020204" pitchFamily="34" charset="-122"/>
                <a:ea typeface="微软雅黑" panose="020B0503020204020204" pitchFamily="34" charset="-122"/>
              </a:rPr>
              <a:t>始团队为</a:t>
            </a:r>
            <a:r>
              <a:rPr lang="zh-CN" altLang="en-US" sz="1600" dirty="0" smtClean="0">
                <a:solidFill>
                  <a:schemeClr val="bg1"/>
                </a:solidFill>
                <a:latin typeface="微软雅黑" panose="020B0503020204020204" pitchFamily="34" charset="-122"/>
                <a:ea typeface="微软雅黑" panose="020B0503020204020204" pitchFamily="34" charset="-122"/>
              </a:rPr>
              <a:t>阿里巴巴数据库</a:t>
            </a:r>
            <a:r>
              <a:rPr lang="zh-CN" altLang="en-US" sz="1600" dirty="0">
                <a:solidFill>
                  <a:schemeClr val="bg1"/>
                </a:solidFill>
                <a:latin typeface="微软雅黑" panose="020B0503020204020204" pitchFamily="34" charset="-122"/>
                <a:ea typeface="微软雅黑" panose="020B0503020204020204" pitchFamily="34" charset="-122"/>
              </a:rPr>
              <a:t>及</a:t>
            </a:r>
            <a:r>
              <a:rPr lang="zh-CN" altLang="en-US" sz="1600" dirty="0" smtClean="0">
                <a:solidFill>
                  <a:schemeClr val="bg1"/>
                </a:solidFill>
                <a:latin typeface="微软雅黑" panose="020B0503020204020204" pitchFamily="34" charset="-122"/>
                <a:ea typeface="微软雅黑" panose="020B0503020204020204" pitchFamily="34" charset="-122"/>
              </a:rPr>
              <a:t>系统</a:t>
            </a:r>
            <a:r>
              <a:rPr lang="zh-CN" altLang="en-US" sz="1600" dirty="0">
                <a:solidFill>
                  <a:schemeClr val="bg1"/>
                </a:solidFill>
                <a:latin typeface="微软雅黑" panose="020B0503020204020204" pitchFamily="34" charset="-122"/>
                <a:ea typeface="微软雅黑" panose="020B0503020204020204" pitchFamily="34" charset="-122"/>
              </a:rPr>
              <a:t>运维</a:t>
            </a:r>
            <a:r>
              <a:rPr lang="zh-CN" altLang="en-US" sz="1600" dirty="0" smtClean="0">
                <a:solidFill>
                  <a:schemeClr val="bg1"/>
                </a:solidFill>
                <a:latin typeface="微软雅黑" panose="020B0503020204020204" pitchFamily="34" charset="-122"/>
                <a:ea typeface="微软雅黑" panose="020B0503020204020204" pitchFamily="34" charset="-122"/>
              </a:rPr>
              <a:t>团队</a:t>
            </a:r>
            <a:r>
              <a:rPr lang="zh-CN" altLang="en-US" sz="1600" dirty="0">
                <a:solidFill>
                  <a:schemeClr val="bg1"/>
                </a:solidFill>
                <a:latin typeface="微软雅黑" panose="020B0503020204020204" pitchFamily="34" charset="-122"/>
                <a:ea typeface="微软雅黑" panose="020B0503020204020204" pitchFamily="34" charset="-122"/>
              </a:rPr>
              <a:t>核心</a:t>
            </a:r>
            <a:r>
              <a:rPr lang="zh-CN" altLang="en-US" sz="1600" dirty="0" smtClean="0">
                <a:solidFill>
                  <a:schemeClr val="bg1"/>
                </a:solidFill>
                <a:latin typeface="微软雅黑" panose="020B0503020204020204" pitchFamily="34" charset="-122"/>
                <a:ea typeface="微软雅黑" panose="020B0503020204020204" pitchFamily="34" charset="-122"/>
              </a:rPr>
              <a:t>骨干。</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Arial" pitchFamily="34" charset="0"/>
              <a:buChar char="•"/>
            </a:pPr>
            <a:r>
              <a:rPr lang="zh-CN" altLang="en-US" sz="1600" dirty="0" smtClean="0">
                <a:solidFill>
                  <a:schemeClr val="bg1"/>
                </a:solidFill>
                <a:latin typeface="微软雅黑" panose="020B0503020204020204" pitchFamily="34" charset="-122"/>
                <a:ea typeface="微软雅黑" panose="020B0503020204020204" pitchFamily="34" charset="-122"/>
              </a:rPr>
              <a:t>技术领域涉及</a:t>
            </a:r>
            <a:r>
              <a:rPr lang="en-US" altLang="zh-CN" sz="1600" dirty="0" smtClean="0">
                <a:solidFill>
                  <a:schemeClr val="bg1"/>
                </a:solidFill>
                <a:latin typeface="微软雅黑" panose="020B0503020204020204" pitchFamily="34" charset="-122"/>
                <a:ea typeface="微软雅黑" panose="020B0503020204020204" pitchFamily="34" charset="-122"/>
              </a:rPr>
              <a:t>Oracle</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smtClean="0">
                <a:solidFill>
                  <a:schemeClr val="bg1"/>
                </a:solidFill>
                <a:latin typeface="微软雅黑" panose="020B0503020204020204" pitchFamily="34" charset="-122"/>
                <a:ea typeface="微软雅黑" panose="020B0503020204020204" pitchFamily="34" charset="-122"/>
              </a:rPr>
              <a:t>MySQL</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altLang="zh-CN" sz="1600" dirty="0" err="1" smtClean="0">
                <a:solidFill>
                  <a:schemeClr val="bg1"/>
                </a:solidFill>
                <a:latin typeface="微软雅黑" panose="020B0503020204020204" pitchFamily="34" charset="-122"/>
                <a:ea typeface="微软雅黑" panose="020B0503020204020204" pitchFamily="34" charset="-122"/>
              </a:rPr>
              <a:t>PgSQL</a:t>
            </a:r>
            <a:r>
              <a:rPr lang="zh-CN" altLang="en-US" sz="1600" dirty="0" smtClean="0">
                <a:solidFill>
                  <a:schemeClr val="bg1"/>
                </a:solidFill>
                <a:latin typeface="微软雅黑" panose="020B0503020204020204" pitchFamily="34" charset="-122"/>
                <a:ea typeface="微软雅黑" panose="020B0503020204020204" pitchFamily="34" charset="-122"/>
              </a:rPr>
              <a:t>和运维自动化。</a:t>
            </a:r>
            <a:endParaRPr lang="en-US" altLang="zh-CN" sz="1600" dirty="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Arial" pitchFamily="34" charset="0"/>
              <a:buChar char="•"/>
            </a:pPr>
            <a:r>
              <a:rPr lang="zh-CN" altLang="en-US" sz="1600" dirty="0">
                <a:solidFill>
                  <a:schemeClr val="bg1"/>
                </a:solidFill>
                <a:latin typeface="微软雅黑" panose="020B0503020204020204" pitchFamily="34" charset="-122"/>
                <a:ea typeface="微软雅黑" panose="020B0503020204020204" pitchFamily="34" charset="-122"/>
              </a:rPr>
              <a:t>研发中心位于杭州，设北京、上海</a:t>
            </a:r>
            <a:r>
              <a:rPr lang="zh-CN" altLang="en-US" sz="1600" dirty="0" smtClean="0">
                <a:solidFill>
                  <a:schemeClr val="bg1"/>
                </a:solidFill>
                <a:latin typeface="微软雅黑" panose="020B0503020204020204" pitchFamily="34" charset="-122"/>
                <a:ea typeface="微软雅黑" panose="020B0503020204020204" pitchFamily="34" charset="-122"/>
              </a:rPr>
              <a:t>、成都、兰州、沈阳办事处，</a:t>
            </a:r>
            <a:r>
              <a:rPr lang="en-US" altLang="zh-CN" sz="1600" dirty="0" smtClean="0">
                <a:solidFill>
                  <a:schemeClr val="bg1"/>
                </a:solidFill>
                <a:latin typeface="微软雅黑" panose="020B0503020204020204" pitchFamily="34" charset="-122"/>
                <a:ea typeface="微软雅黑" panose="020B0503020204020204" pitchFamily="34" charset="-122"/>
              </a:rPr>
              <a:t>60</a:t>
            </a:r>
            <a:r>
              <a:rPr lang="zh-CN" altLang="en-US" sz="1600" dirty="0" smtClean="0">
                <a:solidFill>
                  <a:schemeClr val="bg1"/>
                </a:solidFill>
                <a:latin typeface="微软雅黑" panose="020B0503020204020204" pitchFamily="34" charset="-122"/>
                <a:ea typeface="微软雅黑" panose="020B0503020204020204" pitchFamily="34" charset="-122"/>
              </a:rPr>
              <a:t>位资</a:t>
            </a:r>
            <a:r>
              <a:rPr lang="zh-CN" altLang="en-US" sz="1600" dirty="0">
                <a:solidFill>
                  <a:schemeClr val="bg1"/>
                </a:solidFill>
                <a:latin typeface="微软雅黑" panose="020B0503020204020204" pitchFamily="34" charset="-122"/>
                <a:ea typeface="微软雅黑" panose="020B0503020204020204" pitchFamily="34" charset="-122"/>
              </a:rPr>
              <a:t>深数据库及系统技术专</a:t>
            </a:r>
            <a:r>
              <a:rPr lang="zh-CN" altLang="en-US" sz="1600" dirty="0" smtClean="0">
                <a:solidFill>
                  <a:schemeClr val="bg1"/>
                </a:solidFill>
                <a:latin typeface="微软雅黑" panose="020B0503020204020204" pitchFamily="34" charset="-122"/>
                <a:ea typeface="微软雅黑" panose="020B0503020204020204" pitchFamily="34" charset="-122"/>
              </a:rPr>
              <a:t>家。</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Arial" pitchFamily="34" charset="0"/>
              <a:buChar char="•"/>
            </a:pPr>
            <a:r>
              <a:rPr lang="zh-CN" altLang="zh-CN" sz="1600" dirty="0" smtClean="0">
                <a:solidFill>
                  <a:schemeClr val="bg1"/>
                </a:solidFill>
                <a:latin typeface="微软雅黑" panose="020B0503020204020204" pitchFamily="34" charset="-122"/>
                <a:ea typeface="微软雅黑" panose="020B0503020204020204" pitchFamily="34" charset="-122"/>
              </a:rPr>
              <a:t>面</a:t>
            </a:r>
            <a:r>
              <a:rPr lang="zh-CN" altLang="zh-CN" sz="1600" dirty="0">
                <a:solidFill>
                  <a:schemeClr val="bg1"/>
                </a:solidFill>
                <a:latin typeface="微软雅黑" panose="020B0503020204020204" pitchFamily="34" charset="-122"/>
                <a:ea typeface="微软雅黑" panose="020B0503020204020204" pitchFamily="34" charset="-122"/>
              </a:rPr>
              <a:t>向用户提</a:t>
            </a:r>
            <a:r>
              <a:rPr lang="zh-CN" altLang="zh-CN" sz="1600" dirty="0" smtClean="0">
                <a:solidFill>
                  <a:schemeClr val="bg1"/>
                </a:solidFill>
                <a:latin typeface="微软雅黑" panose="020B0503020204020204" pitchFamily="34" charset="-122"/>
                <a:ea typeface="微软雅黑" panose="020B0503020204020204" pitchFamily="34" charset="-122"/>
              </a:rPr>
              <a:t>供</a:t>
            </a:r>
            <a:r>
              <a:rPr lang="en-US" altLang="zh-CN" sz="1600" dirty="0" smtClean="0">
                <a:solidFill>
                  <a:schemeClr val="bg1"/>
                </a:solidFill>
                <a:latin typeface="微软雅黑" panose="020B0503020204020204" pitchFamily="34" charset="-122"/>
                <a:ea typeface="微软雅黑" panose="020B0503020204020204" pitchFamily="34" charset="-122"/>
              </a:rPr>
              <a:t>7*24</a:t>
            </a:r>
            <a:r>
              <a:rPr lang="zh-CN" altLang="zh-CN" sz="1600" dirty="0">
                <a:solidFill>
                  <a:schemeClr val="bg1"/>
                </a:solidFill>
                <a:latin typeface="微软雅黑" panose="020B0503020204020204" pitchFamily="34" charset="-122"/>
                <a:ea typeface="微软雅黑" panose="020B0503020204020204" pitchFamily="34" charset="-122"/>
              </a:rPr>
              <a:t>小</a:t>
            </a:r>
            <a:r>
              <a:rPr lang="zh-CN" altLang="zh-CN" sz="1600" dirty="0" smtClean="0">
                <a:solidFill>
                  <a:schemeClr val="bg1"/>
                </a:solidFill>
                <a:latin typeface="微软雅黑" panose="020B0503020204020204" pitchFamily="34" charset="-122"/>
                <a:ea typeface="微软雅黑" panose="020B0503020204020204" pitchFamily="34" charset="-122"/>
              </a:rPr>
              <a:t>时</a:t>
            </a:r>
            <a:r>
              <a:rPr lang="zh-CN" altLang="en-US" sz="1600" dirty="0" smtClean="0">
                <a:solidFill>
                  <a:schemeClr val="bg1"/>
                </a:solidFill>
                <a:latin typeface="微软雅黑" panose="020B0503020204020204" pitchFamily="34" charset="-122"/>
                <a:ea typeface="微软雅黑" panose="020B0503020204020204" pitchFamily="34" charset="-122"/>
              </a:rPr>
              <a:t>响应</a:t>
            </a:r>
            <a:r>
              <a:rPr lang="zh-CN" altLang="zh-CN" sz="1600" dirty="0" smtClean="0">
                <a:solidFill>
                  <a:schemeClr val="bg1"/>
                </a:solidFill>
                <a:latin typeface="微软雅黑" panose="020B0503020204020204" pitchFamily="34" charset="-122"/>
                <a:ea typeface="微软雅黑" panose="020B0503020204020204" pitchFamily="34" charset="-122"/>
              </a:rPr>
              <a:t>服务</a:t>
            </a:r>
            <a:r>
              <a:rPr lang="zh-CN" altLang="en-US" sz="1600" dirty="0" smtClean="0">
                <a:solidFill>
                  <a:schemeClr val="bg1"/>
                </a:solidFill>
                <a:latin typeface="微软雅黑" panose="020B0503020204020204" pitchFamily="34" charset="-122"/>
                <a:ea typeface="微软雅黑" panose="020B0503020204020204" pitchFamily="34" charset="-122"/>
              </a:rPr>
              <a:t>和专项服务</a:t>
            </a:r>
            <a:r>
              <a:rPr lang="zh-CN"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同时提供</a:t>
            </a:r>
            <a:r>
              <a:rPr lang="en-US" altLang="zh-CN" sz="1600" dirty="0">
                <a:solidFill>
                  <a:schemeClr val="bg1"/>
                </a:solidFill>
                <a:latin typeface="微软雅黑" panose="020B0503020204020204" pitchFamily="34" charset="-122"/>
                <a:ea typeface="微软雅黑" panose="020B0503020204020204" pitchFamily="34" charset="-122"/>
              </a:rPr>
              <a:t>7*24</a:t>
            </a:r>
            <a:r>
              <a:rPr lang="zh-CN" altLang="zh-CN" sz="1600" dirty="0">
                <a:solidFill>
                  <a:schemeClr val="bg1"/>
                </a:solidFill>
                <a:latin typeface="微软雅黑" panose="020B0503020204020204" pitchFamily="34" charset="-122"/>
                <a:ea typeface="微软雅黑" panose="020B0503020204020204" pitchFamily="34" charset="-122"/>
              </a:rPr>
              <a:t>小时的软硬件维护及支持服</a:t>
            </a:r>
            <a:r>
              <a:rPr lang="zh-CN" altLang="zh-CN" sz="1600" dirty="0" smtClean="0">
                <a:solidFill>
                  <a:schemeClr val="bg1"/>
                </a:solidFill>
                <a:latin typeface="微软雅黑" panose="020B0503020204020204" pitchFamily="34" charset="-122"/>
                <a:ea typeface="微软雅黑" panose="020B0503020204020204" pitchFamily="34" charset="-122"/>
              </a:rPr>
              <a:t>务</a:t>
            </a:r>
            <a:r>
              <a:rPr lang="zh-CN" altLang="en-US" sz="1600" dirty="0">
                <a:solidFill>
                  <a:schemeClr val="bg1"/>
                </a:solidFill>
                <a:latin typeface="微软雅黑" panose="020B0503020204020204" pitchFamily="34" charset="-122"/>
                <a:ea typeface="微软雅黑" panose="020B0503020204020204" pitchFamily="34" charset="-122"/>
              </a:rPr>
              <a:t>，</a:t>
            </a:r>
            <a:r>
              <a:rPr lang="zh-CN" altLang="zh-CN" sz="1600" dirty="0" smtClean="0">
                <a:solidFill>
                  <a:schemeClr val="bg1"/>
                </a:solidFill>
                <a:latin typeface="微软雅黑" panose="020B0503020204020204" pitchFamily="34" charset="-122"/>
                <a:ea typeface="微软雅黑" panose="020B0503020204020204" pitchFamily="34" charset="-122"/>
              </a:rPr>
              <a:t>为</a:t>
            </a:r>
            <a:r>
              <a:rPr lang="zh-CN" altLang="zh-CN" sz="1600" dirty="0">
                <a:solidFill>
                  <a:schemeClr val="bg1"/>
                </a:solidFill>
                <a:latin typeface="微软雅黑" panose="020B0503020204020204" pitchFamily="34" charset="-122"/>
                <a:ea typeface="微软雅黑" panose="020B0503020204020204" pitchFamily="34" charset="-122"/>
              </a:rPr>
              <a:t>用户提供一线技术支持。</a:t>
            </a:r>
          </a:p>
          <a:p>
            <a:pPr marL="285750" indent="-285750">
              <a:lnSpc>
                <a:spcPct val="150000"/>
              </a:lnSpc>
              <a:buFont typeface="Arial" pitchFamily="34" charset="0"/>
              <a:buChar char="•"/>
            </a:pPr>
            <a:r>
              <a:rPr lang="en-US" altLang="zh-CN" sz="1600" dirty="0" smtClean="0">
                <a:solidFill>
                  <a:schemeClr val="bg1"/>
                </a:solidFill>
                <a:latin typeface="微软雅黑" panose="020B0503020204020204" pitchFamily="34" charset="-122"/>
                <a:ea typeface="微软雅黑" panose="020B0503020204020204" pitchFamily="34" charset="-122"/>
              </a:rPr>
              <a:t>260</a:t>
            </a:r>
            <a:r>
              <a:rPr lang="zh-CN" altLang="en-US" sz="1600" dirty="0" smtClean="0">
                <a:solidFill>
                  <a:schemeClr val="bg1"/>
                </a:solidFill>
                <a:latin typeface="微软雅黑" panose="020B0503020204020204" pitchFamily="34" charset="-122"/>
                <a:ea typeface="微软雅黑" panose="020B0503020204020204" pitchFamily="34" charset="-122"/>
              </a:rPr>
              <a:t>家</a:t>
            </a:r>
            <a:r>
              <a:rPr lang="zh-CN" altLang="en-US" sz="1600" dirty="0">
                <a:solidFill>
                  <a:schemeClr val="bg1"/>
                </a:solidFill>
                <a:latin typeface="微软雅黑" panose="020B0503020204020204" pitchFamily="34" charset="-122"/>
                <a:ea typeface="微软雅黑" panose="020B0503020204020204" pitchFamily="34" charset="-122"/>
              </a:rPr>
              <a:t>大</a:t>
            </a:r>
            <a:r>
              <a:rPr lang="zh-CN" altLang="en-US" sz="1600" dirty="0" smtClean="0">
                <a:solidFill>
                  <a:schemeClr val="bg1"/>
                </a:solidFill>
                <a:latin typeface="微软雅黑" panose="020B0503020204020204" pitchFamily="34" charset="-122"/>
                <a:ea typeface="微软雅黑" panose="020B0503020204020204" pitchFamily="34" charset="-122"/>
              </a:rPr>
              <a:t>型企事业值得信</a:t>
            </a:r>
            <a:r>
              <a:rPr lang="zh-CN" altLang="en-US" sz="1600" dirty="0">
                <a:solidFill>
                  <a:schemeClr val="bg1"/>
                </a:solidFill>
                <a:latin typeface="微软雅黑" panose="020B0503020204020204" pitchFamily="34" charset="-122"/>
                <a:ea typeface="微软雅黑" panose="020B0503020204020204" pitchFamily="34" charset="-122"/>
              </a:rPr>
              <a:t>赖的合作伙伴</a:t>
            </a:r>
            <a:r>
              <a:rPr lang="zh-CN" altLang="en-US" sz="1600" dirty="0" smtClean="0">
                <a:solidFill>
                  <a:schemeClr val="bg1"/>
                </a:solidFill>
                <a:latin typeface="微软雅黑" panose="020B0503020204020204" pitchFamily="34" charset="-122"/>
                <a:ea typeface="微软雅黑" panose="020B0503020204020204" pitchFamily="34" charset="-122"/>
              </a:rPr>
              <a:t>（包含：运</a:t>
            </a:r>
            <a:r>
              <a:rPr lang="zh-CN" altLang="en-US" sz="1600" dirty="0">
                <a:solidFill>
                  <a:schemeClr val="bg1"/>
                </a:solidFill>
                <a:latin typeface="微软雅黑" panose="020B0503020204020204" pitchFamily="34" charset="-122"/>
                <a:ea typeface="微软雅黑" panose="020B0503020204020204" pitchFamily="34" charset="-122"/>
              </a:rPr>
              <a:t>营商</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金融</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政府</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医疗卫生</a:t>
            </a:r>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物流</a:t>
            </a:r>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教育</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中大型企业等</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marL="285750" indent="-285750">
              <a:lnSpc>
                <a:spcPct val="150000"/>
              </a:lnSpc>
              <a:buFont typeface="Arial" pitchFamily="34" charset="0"/>
              <a:buChar char="•"/>
            </a:pPr>
            <a:r>
              <a:rPr lang="en-US" altLang="zh-CN" sz="1600" dirty="0" smtClean="0">
                <a:solidFill>
                  <a:schemeClr val="bg1"/>
                </a:solidFill>
                <a:latin typeface="微软雅黑" panose="020B0503020204020204" pitchFamily="34" charset="-122"/>
                <a:ea typeface="微软雅黑" panose="020B0503020204020204" pitchFamily="34" charset="-122"/>
              </a:rPr>
              <a:t>2015</a:t>
            </a:r>
            <a:r>
              <a:rPr lang="zh-CN" altLang="en-US" sz="1600" dirty="0" smtClean="0">
                <a:solidFill>
                  <a:schemeClr val="bg1"/>
                </a:solidFill>
                <a:latin typeface="微软雅黑" panose="020B0503020204020204" pitchFamily="34" charset="-122"/>
                <a:ea typeface="微软雅黑" panose="020B0503020204020204" pitchFamily="34" charset="-122"/>
              </a:rPr>
              <a:t>年初获得</a:t>
            </a:r>
            <a:r>
              <a:rPr lang="en-US" altLang="zh-CN" sz="1600" dirty="0" smtClean="0">
                <a:solidFill>
                  <a:schemeClr val="bg1"/>
                </a:solidFill>
                <a:latin typeface="微软雅黑" panose="020B0503020204020204" pitchFamily="34" charset="-122"/>
                <a:ea typeface="微软雅黑" panose="020B0503020204020204" pitchFamily="34" charset="-122"/>
              </a:rPr>
              <a:t>3000</a:t>
            </a:r>
            <a:r>
              <a:rPr lang="zh-CN" altLang="en-US" sz="1600" dirty="0">
                <a:solidFill>
                  <a:schemeClr val="bg1"/>
                </a:solidFill>
                <a:latin typeface="微软雅黑" panose="020B0503020204020204" pitchFamily="34" charset="-122"/>
                <a:ea typeface="微软雅黑" panose="020B0503020204020204" pitchFamily="34" charset="-122"/>
              </a:rPr>
              <a:t>万元首轮投</a:t>
            </a:r>
            <a:r>
              <a:rPr lang="zh-CN" altLang="en-US" sz="1600" dirty="0" smtClean="0">
                <a:solidFill>
                  <a:schemeClr val="bg1"/>
                </a:solidFill>
                <a:latin typeface="微软雅黑" panose="020B0503020204020204" pitchFamily="34" charset="-122"/>
                <a:ea typeface="微软雅黑" panose="020B0503020204020204" pitchFamily="34" charset="-122"/>
              </a:rPr>
              <a:t>资。</a:t>
            </a:r>
            <a:endParaRPr lang="en-US" altLang="zh-CN" sz="1600" dirty="0">
              <a:solidFill>
                <a:schemeClr val="bg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3077956" y="4475436"/>
            <a:ext cx="2934672" cy="1921146"/>
          </a:xfrm>
          <a:prstGeom prst="rect">
            <a:avLst/>
          </a:prstGeom>
        </p:spPr>
      </p:pic>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2</a:t>
            </a:fld>
            <a:endParaRPr lang="zh-CN" altLang="en-US">
              <a:solidFill>
                <a:srgbClr val="000000">
                  <a:tint val="75000"/>
                </a:srgbClr>
              </a:solidFill>
            </a:endParaRPr>
          </a:p>
        </p:txBody>
      </p:sp>
      <p:pic>
        <p:nvPicPr>
          <p:cNvPr id="3" name="图片 2"/>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9061666" y="4492026"/>
            <a:ext cx="2827959" cy="1887316"/>
          </a:xfrm>
          <a:prstGeom prst="rect">
            <a:avLst/>
          </a:prstGeom>
        </p:spPr>
      </p:pic>
    </p:spTree>
    <p:extLst>
      <p:ext uri="{BB962C8B-B14F-4D97-AF65-F5344CB8AC3E}">
        <p14:creationId xmlns:p14="http://schemas.microsoft.com/office/powerpoint/2010/main" val="40510194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175282" y="1166294"/>
            <a:ext cx="1238250" cy="1590675"/>
          </a:xfrm>
          <a:prstGeom prst="rect">
            <a:avLst/>
          </a:prstGeom>
          <a:effectLst>
            <a:outerShdw blurRad="50800" dist="38100" dir="2700000" algn="tl" rotWithShape="0">
              <a:prstClr val="black">
                <a:alpha val="40000"/>
              </a:prstClr>
            </a:outerShdw>
          </a:effectLst>
        </p:spPr>
      </p:pic>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5300" y="1186265"/>
            <a:ext cx="1219654" cy="1565184"/>
          </a:xfrm>
          <a:prstGeom prst="rect">
            <a:avLst/>
          </a:prstGeom>
          <a:effectLst>
            <a:outerShdw blurRad="50800" dist="38100" dir="2700000" algn="tl" rotWithShape="0">
              <a:prstClr val="black">
                <a:alpha val="40000"/>
              </a:prstClr>
            </a:outerShdw>
          </a:effectLst>
        </p:spPr>
      </p:pic>
      <p:pic>
        <p:nvPicPr>
          <p:cNvPr id="31" name="图片 30"/>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818383" y="1186265"/>
            <a:ext cx="1211168" cy="1565184"/>
          </a:xfrm>
          <a:prstGeom prst="rect">
            <a:avLst/>
          </a:prstGeom>
          <a:ln>
            <a:solidFill>
              <a:srgbClr val="FF0000"/>
            </a:solidFill>
          </a:ln>
          <a:effectLst>
            <a:outerShdw blurRad="50800" dist="38100" dir="2700000" algn="tl" rotWithShape="0">
              <a:prstClr val="black">
                <a:alpha val="40000"/>
              </a:prstClr>
            </a:outerShdw>
          </a:effectLst>
        </p:spPr>
      </p:pic>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0993" y="1147666"/>
            <a:ext cx="1245970" cy="1633866"/>
          </a:xfrm>
          <a:prstGeom prst="rect">
            <a:avLst/>
          </a:prstGeom>
          <a:effectLst>
            <a:outerShdw blurRad="50800" dist="38100" dir="2700000" algn="tl" rotWithShape="0">
              <a:prstClr val="black">
                <a:alpha val="40000"/>
              </a:prstClr>
            </a:outerShdw>
          </a:effectLst>
        </p:spPr>
      </p:pic>
      <p:pic>
        <p:nvPicPr>
          <p:cNvPr id="33" name="图片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81741" y="1173565"/>
            <a:ext cx="1238250" cy="1577884"/>
          </a:xfrm>
          <a:prstGeom prst="rect">
            <a:avLst/>
          </a:prstGeom>
          <a:effectLst>
            <a:outerShdw blurRad="50800" dist="38100" dir="2700000" algn="tl" rotWithShape="0">
              <a:prstClr val="black">
                <a:alpha val="40000"/>
              </a:prstClr>
            </a:outerShdw>
          </a:effectLst>
        </p:spPr>
      </p:pic>
      <p:pic>
        <p:nvPicPr>
          <p:cNvPr id="34" name="图片 3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33080" y="1160774"/>
            <a:ext cx="1196197" cy="1590675"/>
          </a:xfrm>
          <a:prstGeom prst="rect">
            <a:avLst/>
          </a:prstGeom>
          <a:effectLst>
            <a:outerShdw blurRad="50800" dist="38100" dir="2700000" algn="tl" rotWithShape="0">
              <a:prstClr val="black">
                <a:alpha val="40000"/>
              </a:prstClr>
            </a:outerShdw>
          </a:effectLst>
        </p:spPr>
      </p:pic>
      <p:pic>
        <p:nvPicPr>
          <p:cNvPr id="35" name="图片 3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27403" y="1160773"/>
            <a:ext cx="1209675" cy="1590675"/>
          </a:xfrm>
          <a:prstGeom prst="rect">
            <a:avLst/>
          </a:prstGeom>
          <a:effectLst>
            <a:outerShdw blurRad="50800" dist="38100" dir="2700000" algn="tl" rotWithShape="0">
              <a:prstClr val="black">
                <a:alpha val="40000"/>
              </a:prstClr>
            </a:outerShdw>
          </a:effectLst>
        </p:spPr>
      </p:pic>
      <p:sp>
        <p:nvSpPr>
          <p:cNvPr id="38" name="对角圆角矩形 37"/>
          <p:cNvSpPr/>
          <p:nvPr/>
        </p:nvSpPr>
        <p:spPr>
          <a:xfrm>
            <a:off x="224229" y="2820957"/>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a:latin typeface="微软雅黑" panose="020B0503020204020204" pitchFamily="34" charset="-122"/>
              <a:ea typeface="微软雅黑" panose="020B0503020204020204" pitchFamily="34" charset="-122"/>
            </a:endParaRPr>
          </a:p>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陈栋</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en-US" altLang="zh-CN" sz="1400" b="1" dirty="0" smtClean="0">
                <a:solidFill>
                  <a:schemeClr val="bg1"/>
                </a:solidFill>
                <a:latin typeface="微软雅黑" panose="020B0503020204020204" pitchFamily="34" charset="-122"/>
                <a:ea typeface="微软雅黑" panose="020B0503020204020204" pitchFamily="34" charset="-122"/>
              </a:rPr>
              <a:t>CEO</a:t>
            </a: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创始人</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数据库专家</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原阿里巴巴数据库团队负责人</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1" name="对角圆角矩形 50"/>
          <p:cNvSpPr/>
          <p:nvPr/>
        </p:nvSpPr>
        <p:spPr>
          <a:xfrm>
            <a:off x="1540364" y="2833657"/>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李</a:t>
            </a:r>
            <a:r>
              <a:rPr lang="zh-CN" altLang="en-US" sz="1400" b="1" dirty="0">
                <a:latin typeface="微软雅黑" panose="020B0503020204020204" pitchFamily="34" charset="-122"/>
                <a:ea typeface="微软雅黑" panose="020B0503020204020204" pitchFamily="34" charset="-122"/>
              </a:rPr>
              <a:t>建辉</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en-US" altLang="zh-CN" sz="1400" b="1" dirty="0" smtClean="0">
                <a:solidFill>
                  <a:schemeClr val="bg1"/>
                </a:solidFill>
                <a:latin typeface="微软雅黑" panose="020B0503020204020204" pitchFamily="34" charset="-122"/>
                <a:ea typeface="微软雅黑" panose="020B0503020204020204" pitchFamily="34" charset="-122"/>
              </a:rPr>
              <a:t>CTO</a:t>
            </a: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创始人</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系统硬件专家</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来</a:t>
            </a:r>
            <a:r>
              <a:rPr lang="zh-CN" altLang="en-US" sz="1400" b="1" dirty="0" smtClean="0">
                <a:solidFill>
                  <a:schemeClr val="bg1"/>
                </a:solidFill>
                <a:latin typeface="微软雅黑" panose="020B0503020204020204" pitchFamily="34" charset="-122"/>
                <a:ea typeface="微软雅黑" panose="020B0503020204020204" pitchFamily="34" charset="-122"/>
              </a:rPr>
              <a:t>自阿里</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2" name="对角圆角矩形 51"/>
          <p:cNvSpPr/>
          <p:nvPr/>
        </p:nvSpPr>
        <p:spPr>
          <a:xfrm>
            <a:off x="2856499" y="2833657"/>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罗</a:t>
            </a:r>
            <a:r>
              <a:rPr lang="zh-CN" altLang="en-US" sz="1400" b="1" dirty="0">
                <a:latin typeface="微软雅黑" panose="020B0503020204020204" pitchFamily="34" charset="-122"/>
                <a:ea typeface="微软雅黑" panose="020B0503020204020204" pitchFamily="34" charset="-122"/>
              </a:rPr>
              <a:t>春</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项</a:t>
            </a:r>
            <a:r>
              <a:rPr lang="zh-CN" altLang="en-US" sz="1400" b="1" dirty="0" smtClean="0">
                <a:solidFill>
                  <a:schemeClr val="bg1"/>
                </a:solidFill>
                <a:latin typeface="微软雅黑" panose="020B0503020204020204" pitchFamily="34" charset="-122"/>
                <a:ea typeface="微软雅黑" panose="020B0503020204020204" pitchFamily="34" charset="-122"/>
              </a:rPr>
              <a:t>目总监</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创始人</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350" b="1" dirty="0" smtClean="0">
                <a:solidFill>
                  <a:schemeClr val="bg1"/>
                </a:solidFill>
                <a:latin typeface="微软雅黑" panose="020B0503020204020204" pitchFamily="34" charset="-122"/>
                <a:ea typeface="微软雅黑" panose="020B0503020204020204" pitchFamily="34" charset="-122"/>
              </a:rPr>
              <a:t>Oracle</a:t>
            </a:r>
            <a:r>
              <a:rPr lang="zh-CN" altLang="en-US" sz="1350" b="1" dirty="0" smtClean="0">
                <a:solidFill>
                  <a:schemeClr val="bg1"/>
                </a:solidFill>
                <a:latin typeface="微软雅黑" panose="020B0503020204020204" pitchFamily="34" charset="-122"/>
                <a:ea typeface="微软雅黑" panose="020B0503020204020204" pitchFamily="34" charset="-122"/>
              </a:rPr>
              <a:t>团队负责人</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350" b="1" dirty="0" smtClean="0">
                <a:solidFill>
                  <a:schemeClr val="bg1"/>
                </a:solidFill>
                <a:latin typeface="微软雅黑" panose="020B0503020204020204" pitchFamily="34" charset="-122"/>
                <a:ea typeface="微软雅黑" panose="020B0503020204020204" pitchFamily="34" charset="-122"/>
              </a:rPr>
              <a:t>Oracle</a:t>
            </a:r>
            <a:r>
              <a:rPr lang="zh-CN" altLang="en-US" sz="1350" b="1" dirty="0" smtClean="0">
                <a:solidFill>
                  <a:schemeClr val="bg1"/>
                </a:solidFill>
                <a:latin typeface="微软雅黑" panose="020B0503020204020204" pitchFamily="34" charset="-122"/>
                <a:ea typeface="微软雅黑" panose="020B0503020204020204" pitchFamily="34" charset="-122"/>
              </a:rPr>
              <a:t>专家</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来</a:t>
            </a:r>
            <a:r>
              <a:rPr lang="zh-CN" altLang="en-US" sz="1400" b="1" dirty="0" smtClean="0">
                <a:solidFill>
                  <a:schemeClr val="bg1"/>
                </a:solidFill>
                <a:latin typeface="微软雅黑" panose="020B0503020204020204" pitchFamily="34" charset="-122"/>
                <a:ea typeface="微软雅黑" panose="020B0503020204020204" pitchFamily="34" charset="-122"/>
              </a:rPr>
              <a:t>自阿里</a:t>
            </a: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3" name="对角圆角矩形 52"/>
          <p:cNvSpPr/>
          <p:nvPr/>
        </p:nvSpPr>
        <p:spPr>
          <a:xfrm>
            <a:off x="4174134" y="2844385"/>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李春</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项目总监</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创始人</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350" b="1" dirty="0" err="1" smtClean="0">
                <a:solidFill>
                  <a:schemeClr val="bg1"/>
                </a:solidFill>
                <a:latin typeface="微软雅黑" panose="020B0503020204020204" pitchFamily="34" charset="-122"/>
                <a:ea typeface="微软雅黑" panose="020B0503020204020204" pitchFamily="34" charset="-122"/>
              </a:rPr>
              <a:t>MySQL</a:t>
            </a:r>
            <a:r>
              <a:rPr lang="zh-CN" altLang="en-US" sz="1350" b="1" dirty="0" smtClean="0">
                <a:solidFill>
                  <a:schemeClr val="bg1"/>
                </a:solidFill>
                <a:latin typeface="微软雅黑" panose="020B0503020204020204" pitchFamily="34" charset="-122"/>
                <a:ea typeface="微软雅黑" panose="020B0503020204020204" pitchFamily="34" charset="-122"/>
              </a:rPr>
              <a:t>团队负责人</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350" b="1" dirty="0" err="1" smtClean="0">
                <a:solidFill>
                  <a:schemeClr val="bg1"/>
                </a:solidFill>
                <a:latin typeface="微软雅黑" panose="020B0503020204020204" pitchFamily="34" charset="-122"/>
                <a:ea typeface="微软雅黑" panose="020B0503020204020204" pitchFamily="34" charset="-122"/>
              </a:rPr>
              <a:t>Mysql</a:t>
            </a:r>
            <a:r>
              <a:rPr lang="zh-CN" altLang="en-US" sz="1350" b="1" dirty="0" smtClean="0">
                <a:solidFill>
                  <a:schemeClr val="bg1"/>
                </a:solidFill>
                <a:latin typeface="微软雅黑" panose="020B0503020204020204" pitchFamily="34" charset="-122"/>
                <a:ea typeface="微软雅黑" panose="020B0503020204020204" pitchFamily="34" charset="-122"/>
              </a:rPr>
              <a:t>专家</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来</a:t>
            </a:r>
            <a:r>
              <a:rPr lang="zh-CN" altLang="en-US" sz="1400" b="1" dirty="0" smtClean="0">
                <a:solidFill>
                  <a:schemeClr val="bg1"/>
                </a:solidFill>
                <a:latin typeface="微软雅黑" panose="020B0503020204020204" pitchFamily="34" charset="-122"/>
                <a:ea typeface="微软雅黑" panose="020B0503020204020204" pitchFamily="34" charset="-122"/>
              </a:rPr>
              <a:t>自阿里</a:t>
            </a: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4" name="对角圆角矩形 53"/>
          <p:cNvSpPr/>
          <p:nvPr/>
        </p:nvSpPr>
        <p:spPr>
          <a:xfrm>
            <a:off x="5495348" y="2844385"/>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熊中哲</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产品</a:t>
            </a:r>
            <a:r>
              <a:rPr lang="zh-CN" altLang="en-US" sz="1400" b="1" dirty="0" smtClean="0">
                <a:solidFill>
                  <a:schemeClr val="bg1"/>
                </a:solidFill>
                <a:latin typeface="微软雅黑" panose="020B0503020204020204" pitchFamily="34" charset="-122"/>
                <a:ea typeface="微软雅黑" panose="020B0503020204020204" pitchFamily="34" charset="-122"/>
              </a:rPr>
              <a:t>总监</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创始人</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smtClean="0">
                <a:solidFill>
                  <a:schemeClr val="bg1"/>
                </a:solidFill>
                <a:latin typeface="微软雅黑" panose="020B0503020204020204" pitchFamily="34" charset="-122"/>
                <a:ea typeface="微软雅黑" panose="020B0503020204020204" pitchFamily="34" charset="-122"/>
              </a:rPr>
              <a:t>产品部门负责人</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smtClean="0">
                <a:solidFill>
                  <a:schemeClr val="bg1"/>
                </a:solidFill>
                <a:latin typeface="微软雅黑" panose="020B0503020204020204" pitchFamily="34" charset="-122"/>
                <a:ea typeface="微软雅黑" panose="020B0503020204020204" pitchFamily="34" charset="-122"/>
              </a:rPr>
              <a:t>数</a:t>
            </a:r>
            <a:r>
              <a:rPr lang="zh-CN" altLang="en-US" sz="1350" b="1" dirty="0">
                <a:solidFill>
                  <a:schemeClr val="bg1"/>
                </a:solidFill>
                <a:latin typeface="微软雅黑" panose="020B0503020204020204" pitchFamily="34" charset="-122"/>
                <a:ea typeface="微软雅黑" panose="020B0503020204020204" pitchFamily="34" charset="-122"/>
              </a:rPr>
              <a:t>据库</a:t>
            </a:r>
            <a:r>
              <a:rPr lang="zh-CN" altLang="en-US" sz="1350" b="1" dirty="0" smtClean="0">
                <a:solidFill>
                  <a:schemeClr val="bg1"/>
                </a:solidFill>
                <a:latin typeface="微软雅黑" panose="020B0503020204020204" pitchFamily="34" charset="-122"/>
                <a:ea typeface="微软雅黑" panose="020B0503020204020204" pitchFamily="34" charset="-122"/>
              </a:rPr>
              <a:t>专家</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来</a:t>
            </a:r>
            <a:r>
              <a:rPr lang="zh-CN" altLang="en-US" sz="1400" b="1" dirty="0" smtClean="0">
                <a:solidFill>
                  <a:schemeClr val="bg1"/>
                </a:solidFill>
                <a:latin typeface="微软雅黑" panose="020B0503020204020204" pitchFamily="34" charset="-122"/>
                <a:ea typeface="微软雅黑" panose="020B0503020204020204" pitchFamily="34" charset="-122"/>
              </a:rPr>
              <a:t>自阿里</a:t>
            </a: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5" name="对角圆角矩形 54"/>
          <p:cNvSpPr/>
          <p:nvPr/>
        </p:nvSpPr>
        <p:spPr>
          <a:xfrm>
            <a:off x="6815855" y="2831685"/>
            <a:ext cx="1240545" cy="3866999"/>
          </a:xfrm>
          <a:prstGeom prst="round2DiagRect">
            <a:avLst>
              <a:gd name="adj1" fmla="val 0"/>
              <a:gd name="adj2" fmla="val 19662"/>
            </a:avLst>
          </a:prstGeom>
          <a:solidFill>
            <a:srgbClr val="62B6DA"/>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endParaRPr lang="en-US" altLang="zh-CN" sz="1400" b="1" dirty="0">
              <a:latin typeface="微软雅黑" panose="020B0503020204020204" pitchFamily="34" charset="-122"/>
              <a:ea typeface="微软雅黑" panose="020B0503020204020204" pitchFamily="34" charset="-122"/>
            </a:endParaRPr>
          </a:p>
          <a:p>
            <a:pPr>
              <a:lnSpc>
                <a:spcPct val="200000"/>
              </a:lnSpc>
            </a:pP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latin typeface="微软雅黑" panose="020B0503020204020204" pitchFamily="34" charset="-122"/>
                <a:ea typeface="微软雅黑" panose="020B0503020204020204" pitchFamily="34" charset="-122"/>
              </a:rPr>
              <a:t>唐</a:t>
            </a:r>
            <a:r>
              <a:rPr lang="zh-CN" altLang="en-US" sz="1400" b="1" dirty="0">
                <a:latin typeface="微软雅黑" panose="020B0503020204020204" pitchFamily="34" charset="-122"/>
                <a:ea typeface="微软雅黑" panose="020B0503020204020204" pitchFamily="34" charset="-122"/>
              </a:rPr>
              <a:t>成</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首席数据库架构师</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350" b="1" dirty="0" err="1">
                <a:solidFill>
                  <a:schemeClr val="bg1"/>
                </a:solidFill>
                <a:latin typeface="微软雅黑" panose="020B0503020204020204" pitchFamily="34" charset="-122"/>
                <a:ea typeface="微软雅黑" panose="020B0503020204020204" pitchFamily="34" charset="-122"/>
              </a:rPr>
              <a:t>PGSQL</a:t>
            </a:r>
            <a:r>
              <a:rPr lang="zh-CN" altLang="en-US" sz="1350" b="1" dirty="0" smtClean="0">
                <a:solidFill>
                  <a:schemeClr val="bg1"/>
                </a:solidFill>
                <a:latin typeface="微软雅黑" panose="020B0503020204020204" pitchFamily="34" charset="-122"/>
                <a:ea typeface="微软雅黑" panose="020B0503020204020204" pitchFamily="34" charset="-122"/>
              </a:rPr>
              <a:t>专家</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smtClean="0">
                <a:solidFill>
                  <a:schemeClr val="bg1"/>
                </a:solidFill>
                <a:latin typeface="微软雅黑" panose="020B0503020204020204" pitchFamily="34" charset="-122"/>
                <a:ea typeface="微软雅黑" panose="020B0503020204020204" pitchFamily="34" charset="-122"/>
              </a:rPr>
              <a:t>来自阿里、网易研究院</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6" name="对角圆角矩形 55"/>
          <p:cNvSpPr/>
          <p:nvPr/>
        </p:nvSpPr>
        <p:spPr>
          <a:xfrm>
            <a:off x="8136362" y="2844385"/>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r>
              <a:rPr lang="zh-CN" altLang="en-US" sz="1400" b="1" dirty="0">
                <a:latin typeface="微软雅黑" panose="020B0503020204020204" pitchFamily="34" charset="-122"/>
                <a:ea typeface="微软雅黑" panose="020B0503020204020204" pitchFamily="34" charset="-122"/>
              </a:rPr>
              <a:t>魏兴华</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项</a:t>
            </a:r>
            <a:r>
              <a:rPr lang="zh-CN" altLang="en-US" sz="1400" b="1" dirty="0" smtClean="0">
                <a:solidFill>
                  <a:schemeClr val="bg1"/>
                </a:solidFill>
                <a:latin typeface="微软雅黑" panose="020B0503020204020204" pitchFamily="34" charset="-122"/>
                <a:ea typeface="微软雅黑" panose="020B0503020204020204" pitchFamily="34" charset="-122"/>
              </a:rPr>
              <a:t>目经理</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en-US" altLang="zh-CN" sz="1350" b="1" dirty="0" err="1" smtClean="0">
                <a:solidFill>
                  <a:schemeClr val="bg1"/>
                </a:solidFill>
                <a:latin typeface="微软雅黑" panose="020B0503020204020204" pitchFamily="34" charset="-122"/>
                <a:ea typeface="微软雅黑" panose="020B0503020204020204" pitchFamily="34" charset="-122"/>
              </a:rPr>
              <a:t>OracleACE</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smtClean="0">
                <a:solidFill>
                  <a:schemeClr val="bg1"/>
                </a:solidFill>
                <a:latin typeface="微软雅黑" panose="020B0503020204020204" pitchFamily="34" charset="-122"/>
                <a:ea typeface="微软雅黑" panose="020B0503020204020204" pitchFamily="34" charset="-122"/>
              </a:rPr>
              <a:t>数据库专家</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来</a:t>
            </a:r>
            <a:r>
              <a:rPr lang="zh-CN" altLang="en-US" sz="1400" b="1" dirty="0" smtClean="0">
                <a:solidFill>
                  <a:schemeClr val="bg1"/>
                </a:solidFill>
                <a:latin typeface="微软雅黑" panose="020B0503020204020204" pitchFamily="34" charset="-122"/>
                <a:ea typeface="微软雅黑" panose="020B0503020204020204" pitchFamily="34" charset="-122"/>
              </a:rPr>
              <a:t>自阿里</a:t>
            </a: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7" name="对角圆角矩形 56"/>
          <p:cNvSpPr/>
          <p:nvPr/>
        </p:nvSpPr>
        <p:spPr>
          <a:xfrm>
            <a:off x="9463005" y="2844385"/>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r>
              <a:rPr lang="zh-CN" altLang="en-US" sz="1400" b="1" dirty="0">
                <a:latin typeface="微软雅黑" panose="020B0503020204020204" pitchFamily="34" charset="-122"/>
                <a:ea typeface="微软雅黑" panose="020B0503020204020204" pitchFamily="34" charset="-122"/>
              </a:rPr>
              <a:t>张</a:t>
            </a:r>
            <a:r>
              <a:rPr lang="zh-CN" altLang="en-US" sz="1400" b="1" dirty="0" smtClean="0">
                <a:latin typeface="微软雅黑" panose="020B0503020204020204" pitchFamily="34" charset="-122"/>
                <a:ea typeface="微软雅黑" panose="020B0503020204020204" pitchFamily="34" charset="-122"/>
              </a:rPr>
              <a:t>文件</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产品</a:t>
            </a:r>
            <a:r>
              <a:rPr lang="zh-CN" altLang="en-US" sz="1400" b="1" dirty="0" smtClean="0">
                <a:solidFill>
                  <a:schemeClr val="bg1"/>
                </a:solidFill>
                <a:latin typeface="微软雅黑" panose="020B0503020204020204" pitchFamily="34" charset="-122"/>
                <a:ea typeface="微软雅黑" panose="020B0503020204020204" pitchFamily="34" charset="-122"/>
              </a:rPr>
              <a:t>经理</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a:solidFill>
                  <a:schemeClr val="bg1"/>
                </a:solidFill>
                <a:latin typeface="微软雅黑" panose="020B0503020204020204" pitchFamily="34" charset="-122"/>
                <a:ea typeface="微软雅黑" panose="020B0503020204020204" pitchFamily="34" charset="-122"/>
              </a:rPr>
              <a:t>高</a:t>
            </a:r>
            <a:r>
              <a:rPr lang="zh-CN" altLang="en-US" sz="1350" b="1" dirty="0" smtClean="0">
                <a:solidFill>
                  <a:schemeClr val="bg1"/>
                </a:solidFill>
                <a:latin typeface="微软雅黑" panose="020B0503020204020204" pitchFamily="34" charset="-122"/>
                <a:ea typeface="微软雅黑" panose="020B0503020204020204" pitchFamily="34" charset="-122"/>
              </a:rPr>
              <a:t>级程序员</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smtClean="0">
                <a:solidFill>
                  <a:schemeClr val="bg1"/>
                </a:solidFill>
                <a:latin typeface="微软雅黑" panose="020B0503020204020204" pitchFamily="34" charset="-122"/>
                <a:ea typeface="微软雅黑" panose="020B0503020204020204" pitchFamily="34" charset="-122"/>
              </a:rPr>
              <a:t>数据库专家</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来</a:t>
            </a:r>
            <a:r>
              <a:rPr lang="zh-CN" altLang="en-US" sz="1400" b="1" dirty="0" smtClean="0">
                <a:solidFill>
                  <a:schemeClr val="bg1"/>
                </a:solidFill>
                <a:latin typeface="微软雅黑" panose="020B0503020204020204" pitchFamily="34" charset="-122"/>
                <a:ea typeface="微软雅黑" panose="020B0503020204020204" pitchFamily="34" charset="-122"/>
              </a:rPr>
              <a:t>自阿里</a:t>
            </a: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sp>
        <p:nvSpPr>
          <p:cNvPr id="58" name="对角圆角矩形 57"/>
          <p:cNvSpPr/>
          <p:nvPr/>
        </p:nvSpPr>
        <p:spPr>
          <a:xfrm>
            <a:off x="10794087" y="2844385"/>
            <a:ext cx="1240545" cy="3866999"/>
          </a:xfrm>
          <a:prstGeom prst="round2DiagRect">
            <a:avLst>
              <a:gd name="adj1" fmla="val 0"/>
              <a:gd name="adj2" fmla="val 19662"/>
            </a:avLst>
          </a:prstGeom>
          <a:solidFill>
            <a:srgbClr val="62B6DA"/>
          </a:solidFill>
          <a:ln>
            <a:solidFill>
              <a:srgbClr val="2980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200000"/>
              </a:lnSpc>
            </a:pPr>
            <a:r>
              <a:rPr lang="zh-CN" altLang="en-US" sz="1400" b="1" dirty="0">
                <a:latin typeface="微软雅黑" panose="020B0503020204020204" pitchFamily="34" charset="-122"/>
                <a:ea typeface="微软雅黑" panose="020B0503020204020204" pitchFamily="34" charset="-122"/>
              </a:rPr>
              <a:t>臧冰凌</a:t>
            </a:r>
            <a:endParaRPr lang="en-US" altLang="zh-CN" sz="1400" b="1" dirty="0" smtClean="0">
              <a:latin typeface="微软雅黑" panose="020B0503020204020204" pitchFamily="34" charset="-122"/>
              <a:ea typeface="微软雅黑" panose="020B0503020204020204" pitchFamily="34" charset="-122"/>
            </a:endParaRPr>
          </a:p>
          <a:p>
            <a:pPr>
              <a:lnSpc>
                <a:spcPct val="200000"/>
              </a:lnSpc>
            </a:pPr>
            <a:r>
              <a:rPr lang="zh-CN" altLang="en-US" sz="1400" b="1" dirty="0">
                <a:solidFill>
                  <a:schemeClr val="bg1"/>
                </a:solidFill>
                <a:latin typeface="微软雅黑" panose="020B0503020204020204" pitchFamily="34" charset="-122"/>
                <a:ea typeface="微软雅黑" panose="020B0503020204020204" pitchFamily="34" charset="-122"/>
              </a:rPr>
              <a:t>项目</a:t>
            </a:r>
            <a:r>
              <a:rPr lang="zh-CN" altLang="en-US" sz="1400" b="1" dirty="0" smtClean="0">
                <a:solidFill>
                  <a:schemeClr val="bg1"/>
                </a:solidFill>
                <a:latin typeface="微软雅黑" panose="020B0503020204020204" pitchFamily="34" charset="-122"/>
                <a:ea typeface="微软雅黑" panose="020B0503020204020204" pitchFamily="34" charset="-122"/>
              </a:rPr>
              <a:t>经理</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a:solidFill>
                  <a:schemeClr val="bg1"/>
                </a:solidFill>
                <a:latin typeface="微软雅黑" panose="020B0503020204020204" pitchFamily="34" charset="-122"/>
                <a:ea typeface="微软雅黑" panose="020B0503020204020204" pitchFamily="34" charset="-122"/>
              </a:rPr>
              <a:t>系统</a:t>
            </a:r>
            <a:r>
              <a:rPr lang="zh-CN" altLang="en-US" sz="1350" b="1" dirty="0" smtClean="0">
                <a:solidFill>
                  <a:schemeClr val="bg1"/>
                </a:solidFill>
                <a:latin typeface="微软雅黑" panose="020B0503020204020204" pitchFamily="34" charset="-122"/>
                <a:ea typeface="微软雅黑" panose="020B0503020204020204" pitchFamily="34" charset="-122"/>
              </a:rPr>
              <a:t>架构师</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350" b="1" dirty="0" smtClean="0">
                <a:solidFill>
                  <a:schemeClr val="bg1"/>
                </a:solidFill>
                <a:latin typeface="微软雅黑" panose="020B0503020204020204" pitchFamily="34" charset="-122"/>
                <a:ea typeface="微软雅黑" panose="020B0503020204020204" pitchFamily="34" charset="-122"/>
              </a:rPr>
              <a:t>资深数</a:t>
            </a:r>
            <a:r>
              <a:rPr lang="zh-CN" altLang="en-US" sz="1350" b="1" dirty="0">
                <a:solidFill>
                  <a:schemeClr val="bg1"/>
                </a:solidFill>
                <a:latin typeface="微软雅黑" panose="020B0503020204020204" pitchFamily="34" charset="-122"/>
                <a:ea typeface="微软雅黑" panose="020B0503020204020204" pitchFamily="34" charset="-122"/>
              </a:rPr>
              <a:t>据</a:t>
            </a:r>
            <a:r>
              <a:rPr lang="zh-CN" altLang="en-US" sz="1350" b="1" dirty="0" smtClean="0">
                <a:solidFill>
                  <a:schemeClr val="bg1"/>
                </a:solidFill>
                <a:latin typeface="微软雅黑" panose="020B0503020204020204" pitchFamily="34" charset="-122"/>
                <a:ea typeface="微软雅黑" panose="020B0503020204020204" pitchFamily="34" charset="-122"/>
              </a:rPr>
              <a:t>库专家</a:t>
            </a:r>
            <a:endParaRPr lang="en-US" altLang="zh-CN" sz="135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nSpc>
                <a:spcPct val="200000"/>
              </a:lnSpc>
            </a:pPr>
            <a:endParaRPr lang="en-US" altLang="zh-CN" sz="14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0000"/>
              </a:solidFill>
            </a:endParaRPr>
          </a:p>
        </p:txBody>
      </p:sp>
      <p:pic>
        <p:nvPicPr>
          <p:cNvPr id="28" name="图片 27"/>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211161" y="1186265"/>
            <a:ext cx="1223093" cy="1577884"/>
          </a:xfrm>
          <a:prstGeom prst="rect">
            <a:avLst/>
          </a:prstGeom>
          <a:effectLst>
            <a:outerShdw blurRad="50800" dist="38100" dir="2700000" algn="tl" rotWithShape="0">
              <a:prstClr val="black">
                <a:alpha val="40000"/>
              </a:prstClr>
            </a:outerShdw>
          </a:effectLst>
        </p:spPr>
      </p:pic>
      <p:sp>
        <p:nvSpPr>
          <p:cNvPr id="22" name="标题 1"/>
          <p:cNvSpPr txBox="1">
            <a:spLocks/>
          </p:cNvSpPr>
          <p:nvPr/>
        </p:nvSpPr>
        <p:spPr>
          <a:xfrm>
            <a:off x="269411" y="348501"/>
            <a:ext cx="2329685" cy="60522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smtClean="0">
                <a:solidFill>
                  <a:srgbClr val="002060"/>
                </a:solidFill>
                <a:latin typeface="微软雅黑" panose="020B0503020204020204" pitchFamily="34" charset="-122"/>
                <a:ea typeface="微软雅黑" panose="020B0503020204020204" pitchFamily="34" charset="-122"/>
              </a:rPr>
              <a:t>核心团队</a:t>
            </a:r>
            <a:endParaRPr lang="zh-CN" altLang="en-US" sz="2800" b="1" dirty="0">
              <a:solidFill>
                <a:srgbClr val="002060"/>
              </a:solidFill>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3</a:t>
            </a:fld>
            <a:endParaRPr lang="zh-CN" altLang="en-US">
              <a:solidFill>
                <a:srgbClr val="000000">
                  <a:tint val="75000"/>
                </a:srgbClr>
              </a:solidFill>
            </a:endParaRPr>
          </a:p>
        </p:txBody>
      </p:sp>
      <p:pic>
        <p:nvPicPr>
          <p:cNvPr id="23" name="图片 22" descr="沃趣LOGO1.png"/>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56496" y="1175488"/>
            <a:ext cx="1238400" cy="15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44320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沃趣LOGO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3545" y="1206288"/>
            <a:ext cx="3394973" cy="4811249"/>
          </a:xfrm>
          <a:prstGeom prst="rect">
            <a:avLst/>
          </a:prstGeom>
          <a:effectLst>
            <a:outerShdw blurRad="50800" dist="38100" dir="2700000" algn="tl" rotWithShape="0">
              <a:prstClr val="black">
                <a:alpha val="40000"/>
              </a:prstClr>
            </a:outerShdw>
          </a:effectLst>
        </p:spPr>
      </p:pic>
      <p:pic>
        <p:nvPicPr>
          <p:cNvPr id="28" name="图片 27"/>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24549" y="1227627"/>
            <a:ext cx="3726032" cy="4888302"/>
          </a:xfrm>
          <a:prstGeom prst="rect">
            <a:avLst/>
          </a:prstGeom>
          <a:effectLst>
            <a:outerShdw blurRad="50800" dist="38100" dir="2700000" algn="tl" rotWithShape="0">
              <a:prstClr val="black">
                <a:alpha val="40000"/>
              </a:prstClr>
            </a:outerShdw>
          </a:effectLst>
        </p:spPr>
      </p:pic>
      <p:pic>
        <p:nvPicPr>
          <p:cNvPr id="29" name="图片 28"/>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107048" y="1216731"/>
            <a:ext cx="3661667" cy="4869072"/>
          </a:xfrm>
          <a:prstGeom prst="rect">
            <a:avLst/>
          </a:prstGeom>
          <a:effectLst>
            <a:outerShdw blurRad="50800" dist="38100" dir="2700000" algn="tl" rotWithShape="0">
              <a:prstClr val="black">
                <a:alpha val="40000"/>
              </a:prstClr>
            </a:outerShdw>
          </a:effectLst>
        </p:spPr>
      </p:pic>
      <p:pic>
        <p:nvPicPr>
          <p:cNvPr id="30" name="图片 29"/>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296127" y="1216731"/>
            <a:ext cx="3451456" cy="4836935"/>
          </a:xfrm>
          <a:prstGeom prst="rect">
            <a:avLst/>
          </a:prstGeom>
          <a:effectLst>
            <a:outerShdw blurRad="50800" dist="38100" dir="2700000" algn="tl" rotWithShape="0">
              <a:prstClr val="black">
                <a:alpha val="40000"/>
              </a:prstClr>
            </a:outerShdw>
          </a:effectLst>
        </p:spPr>
      </p:pic>
      <p:pic>
        <p:nvPicPr>
          <p:cNvPr id="31" name="图片 30"/>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3427655" y="1206390"/>
            <a:ext cx="3466468" cy="4870221"/>
          </a:xfrm>
          <a:prstGeom prst="rect">
            <a:avLst/>
          </a:prstGeom>
          <a:effectLst>
            <a:outerShdw blurRad="50800" dist="38100" dir="2700000" algn="tl" rotWithShape="0">
              <a:prstClr val="black">
                <a:alpha val="40000"/>
              </a:prstClr>
            </a:outerShdw>
          </a:effectLst>
        </p:spPr>
      </p:pic>
      <p:pic>
        <p:nvPicPr>
          <p:cNvPr id="32" name="图片 31"/>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4533442" y="1210355"/>
            <a:ext cx="3783206" cy="4864008"/>
          </a:xfrm>
          <a:prstGeom prst="rect">
            <a:avLst/>
          </a:prstGeom>
          <a:effectLst>
            <a:outerShdw blurRad="50800" dist="38100" dir="2700000" algn="tl" rotWithShape="0">
              <a:prstClr val="black">
                <a:alpha val="40000"/>
              </a:prstClr>
            </a:outerShdw>
          </a:effectLst>
        </p:spPr>
      </p:pic>
      <p:pic>
        <p:nvPicPr>
          <p:cNvPr id="24" name="图片 23"/>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335855" y="3930502"/>
            <a:ext cx="3805301" cy="2688646"/>
          </a:xfrm>
          <a:prstGeom prst="rect">
            <a:avLst/>
          </a:prstGeom>
        </p:spPr>
      </p:pic>
      <p:pic>
        <p:nvPicPr>
          <p:cNvPr id="26" name="图片 25"/>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7008969" y="3941738"/>
            <a:ext cx="3789401" cy="2677410"/>
          </a:xfrm>
          <a:prstGeom prst="rect">
            <a:avLst/>
          </a:prstGeom>
        </p:spPr>
      </p:pic>
      <p:pic>
        <p:nvPicPr>
          <p:cNvPr id="25" name="图片 24"/>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301899" y="3923334"/>
            <a:ext cx="3712349" cy="2688645"/>
          </a:xfrm>
          <a:prstGeom prst="rect">
            <a:avLst/>
          </a:prstGeom>
        </p:spPr>
      </p:pic>
      <p:sp>
        <p:nvSpPr>
          <p:cNvPr id="14" name="标题 1"/>
          <p:cNvSpPr txBox="1">
            <a:spLocks/>
          </p:cNvSpPr>
          <p:nvPr/>
        </p:nvSpPr>
        <p:spPr>
          <a:xfrm>
            <a:off x="269411" y="348501"/>
            <a:ext cx="2329685" cy="60522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rgbClr val="002060"/>
                </a:solidFill>
                <a:latin typeface="微软雅黑" panose="020B0503020204020204" pitchFamily="34" charset="-122"/>
                <a:ea typeface="微软雅黑" panose="020B0503020204020204" pitchFamily="34" charset="-122"/>
              </a:rPr>
              <a:t>公</a:t>
            </a:r>
            <a:r>
              <a:rPr lang="zh-CN" altLang="en-US" sz="2800" b="1" dirty="0" smtClean="0">
                <a:solidFill>
                  <a:srgbClr val="002060"/>
                </a:solidFill>
                <a:latin typeface="微软雅黑" panose="020B0503020204020204" pitchFamily="34" charset="-122"/>
                <a:ea typeface="微软雅黑" panose="020B0503020204020204" pitchFamily="34" charset="-122"/>
              </a:rPr>
              <a:t>司资质</a:t>
            </a:r>
            <a:endParaRPr lang="zh-CN" altLang="en-US" sz="2800" b="1" dirty="0">
              <a:solidFill>
                <a:srgbClr val="002060"/>
              </a:solidFill>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4</a:t>
            </a:fld>
            <a:endParaRPr lang="zh-CN" altLang="en-US">
              <a:solidFill>
                <a:srgbClr val="000000">
                  <a:tint val="75000"/>
                </a:srgbClr>
              </a:solidFill>
            </a:endParaRPr>
          </a:p>
        </p:txBody>
      </p:sp>
    </p:spTree>
    <p:extLst>
      <p:ext uri="{BB962C8B-B14F-4D97-AF65-F5344CB8AC3E}">
        <p14:creationId xmlns:p14="http://schemas.microsoft.com/office/powerpoint/2010/main" val="3601824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图片 24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425375" y="3427207"/>
            <a:ext cx="1053443" cy="1053443"/>
          </a:xfrm>
          <a:prstGeom prst="rect">
            <a:avLst/>
          </a:prstGeom>
        </p:spPr>
      </p:pic>
      <p:pic>
        <p:nvPicPr>
          <p:cNvPr id="247" name="图片 24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7603" y="3761767"/>
            <a:ext cx="1796721" cy="598907"/>
          </a:xfrm>
          <a:prstGeom prst="rect">
            <a:avLst/>
          </a:prstGeom>
        </p:spPr>
      </p:pic>
      <p:pic>
        <p:nvPicPr>
          <p:cNvPr id="317" name="图片 316"/>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995427" y="3714665"/>
            <a:ext cx="862638" cy="684934"/>
          </a:xfrm>
          <a:prstGeom prst="rect">
            <a:avLst/>
          </a:prstGeom>
        </p:spPr>
      </p:pic>
      <p:sp>
        <p:nvSpPr>
          <p:cNvPr id="145" name="圆角矩形 144"/>
          <p:cNvSpPr/>
          <p:nvPr/>
        </p:nvSpPr>
        <p:spPr>
          <a:xfrm>
            <a:off x="6284423" y="2381381"/>
            <a:ext cx="4897117" cy="2567404"/>
          </a:xfrm>
          <a:prstGeom prst="roundRect">
            <a:avLst/>
          </a:prstGeom>
          <a:solidFill>
            <a:srgbClr val="FFC000">
              <a:alpha val="35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400"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rPr>
              <a:t>容灾两地三中心</a:t>
            </a:r>
            <a:endParaRPr lang="en-US" altLang="zh-CN" sz="2400"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zh-CN" altLang="en-US"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p:txBody>
      </p:sp>
      <p:sp>
        <p:nvSpPr>
          <p:cNvPr id="497" name="圆角矩形 496"/>
          <p:cNvSpPr/>
          <p:nvPr/>
        </p:nvSpPr>
        <p:spPr>
          <a:xfrm>
            <a:off x="307319" y="5081556"/>
            <a:ext cx="10874221" cy="1580972"/>
          </a:xfrm>
          <a:prstGeom prst="roundRect">
            <a:avLst/>
          </a:prstGeom>
          <a:solidFill>
            <a:schemeClr val="bg2">
              <a:alpha val="3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p:txBody>
      </p:sp>
      <p:pic>
        <p:nvPicPr>
          <p:cNvPr id="495" name="图片 494"/>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8712681" y="6057098"/>
            <a:ext cx="756278" cy="477968"/>
          </a:xfrm>
          <a:prstGeom prst="rect">
            <a:avLst/>
          </a:prstGeom>
          <a:ln>
            <a:noFill/>
          </a:ln>
        </p:spPr>
      </p:pic>
      <p:pic>
        <p:nvPicPr>
          <p:cNvPr id="496" name="图片 495"/>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038520" y="6075769"/>
            <a:ext cx="756278" cy="477968"/>
          </a:xfrm>
          <a:prstGeom prst="rect">
            <a:avLst/>
          </a:prstGeom>
          <a:ln>
            <a:noFill/>
          </a:ln>
        </p:spPr>
      </p:pic>
      <p:pic>
        <p:nvPicPr>
          <p:cNvPr id="48" name="图片 47"/>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098188" y="3709030"/>
            <a:ext cx="788991" cy="626459"/>
          </a:xfrm>
          <a:prstGeom prst="rect">
            <a:avLst/>
          </a:prstGeom>
        </p:spPr>
      </p:pic>
      <p:pic>
        <p:nvPicPr>
          <p:cNvPr id="49" name="图片 4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429323" y="3466614"/>
            <a:ext cx="1053443" cy="1053443"/>
          </a:xfrm>
          <a:prstGeom prst="rect">
            <a:avLst/>
          </a:prstGeom>
        </p:spPr>
      </p:pic>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609" y="3761767"/>
            <a:ext cx="2070651" cy="690217"/>
          </a:xfrm>
          <a:prstGeom prst="rect">
            <a:avLst/>
          </a:prstGeom>
        </p:spPr>
      </p:pic>
      <p:sp>
        <p:nvSpPr>
          <p:cNvPr id="144" name="圆角矩形 143"/>
          <p:cNvSpPr/>
          <p:nvPr/>
        </p:nvSpPr>
        <p:spPr>
          <a:xfrm>
            <a:off x="316404" y="2381357"/>
            <a:ext cx="5856168" cy="2567428"/>
          </a:xfrm>
          <a:prstGeom prst="roundRect">
            <a:avLst/>
          </a:prstGeom>
          <a:solidFill>
            <a:srgbClr val="92D050">
              <a:alpha val="43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CN" altLang="en-US" sz="24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rPr>
              <a:t>生</a:t>
            </a:r>
            <a:r>
              <a:rPr lang="zh-CN" altLang="en-US" sz="2400"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rPr>
              <a:t>产库资</a:t>
            </a:r>
            <a:r>
              <a:rPr lang="zh-CN" altLang="en-US" sz="24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rPr>
              <a:t>源</a:t>
            </a:r>
            <a:r>
              <a:rPr lang="zh-CN" altLang="en-US" sz="2400"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rPr>
              <a:t>池</a:t>
            </a:r>
            <a:endParaRPr lang="en-US" altLang="zh-CN" sz="2400"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en-US" altLang="zh-CN" sz="2667" b="1" dirty="0" smtClean="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endParaRPr lang="zh-CN" altLang="en-US" sz="2667"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p:txBody>
      </p:sp>
      <p:pic>
        <p:nvPicPr>
          <p:cNvPr id="254" name="图片 253" descr="沃趣LOGO1.png"/>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0623834" y="116114"/>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31"/>
          <p:cNvGrpSpPr/>
          <p:nvPr/>
        </p:nvGrpSpPr>
        <p:grpSpPr>
          <a:xfrm>
            <a:off x="622203" y="729553"/>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4" name="Group 3"/>
            <p:cNvGrpSpPr>
              <a:grpSpLocks/>
            </p:cNvGrpSpPr>
            <p:nvPr/>
          </p:nvGrpSpPr>
          <p:grpSpPr bwMode="auto">
            <a:xfrm>
              <a:off x="926115" y="1236363"/>
              <a:ext cx="874377" cy="2718171"/>
              <a:chOff x="720" y="1490"/>
              <a:chExt cx="1363" cy="1800"/>
            </a:xfrm>
            <a:grpFill/>
          </p:grpSpPr>
          <p:sp>
            <p:nvSpPr>
              <p:cNvPr id="14"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15"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17"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30"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1</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150" name="组合 149"/>
          <p:cNvGrpSpPr/>
          <p:nvPr/>
        </p:nvGrpSpPr>
        <p:grpSpPr>
          <a:xfrm>
            <a:off x="356385" y="1691287"/>
            <a:ext cx="10825155" cy="573482"/>
            <a:chOff x="205389" y="4750524"/>
            <a:chExt cx="8600303" cy="620649"/>
          </a:xfrm>
          <a:solidFill>
            <a:srgbClr val="367BC8"/>
          </a:solidFill>
          <a:effectLst>
            <a:outerShdw blurRad="50800" dist="38100" dir="2700000" algn="tl" rotWithShape="0">
              <a:prstClr val="black">
                <a:alpha val="40000"/>
              </a:prstClr>
            </a:outerShdw>
          </a:effectLst>
        </p:grpSpPr>
        <p:sp>
          <p:nvSpPr>
            <p:cNvPr id="139" name="AutoShape 8"/>
            <p:cNvSpPr>
              <a:spLocks noChangeArrowheads="1"/>
            </p:cNvSpPr>
            <p:nvPr/>
          </p:nvSpPr>
          <p:spPr bwMode="gray">
            <a:xfrm>
              <a:off x="205389" y="4750524"/>
              <a:ext cx="8600303" cy="620649"/>
            </a:xfrm>
            <a:prstGeom prst="roundRect">
              <a:avLst>
                <a:gd name="adj" fmla="val 40389"/>
              </a:avLst>
            </a:prstGeom>
            <a:grpFill/>
            <a:ln w="9525">
              <a:noFill/>
              <a:round/>
              <a:headEnd/>
              <a:tailEnd/>
            </a:ln>
            <a:effectLst>
              <a:outerShdw dist="50800" sx="1000" sy="1000" algn="ctr" rotWithShape="0">
                <a:srgbClr val="000000"/>
              </a:outerShdw>
            </a:effectLst>
          </p:spPr>
          <p:txBody>
            <a:bodyPr wrap="none" anchor="ctr"/>
            <a:lstStyle/>
            <a:p>
              <a:pPr eaLnBrk="0" hangingPunct="0"/>
              <a:endParaRPr lang="zh-CN" altLang="en-US" sz="2400">
                <a:ea typeface="宋体" pitchFamily="2" charset="-122"/>
              </a:endParaRPr>
            </a:p>
          </p:txBody>
        </p:sp>
        <p:sp>
          <p:nvSpPr>
            <p:cNvPr id="143" name="TextBox 142"/>
            <p:cNvSpPr txBox="1"/>
            <p:nvPr/>
          </p:nvSpPr>
          <p:spPr>
            <a:xfrm>
              <a:off x="3766004" y="4798189"/>
              <a:ext cx="1325399" cy="346249"/>
            </a:xfrm>
            <a:prstGeom prst="rect">
              <a:avLst/>
            </a:prstGeom>
            <a:grpFill/>
            <a:ln w="9525" algn="ctr">
              <a:noFill/>
              <a:miter lim="800000"/>
              <a:headEnd/>
              <a:tailEnd/>
            </a:ln>
          </p:spPr>
          <p:txBody>
            <a:bodyPr wrap="none">
              <a:spAutoFit/>
            </a:bodyPr>
            <a:lstStyle/>
            <a:p>
              <a:pPr algn="ctr" eaLnBrk="0" hangingPunct="0">
                <a:defRPr/>
              </a:pPr>
              <a:r>
                <a:rPr lang="zh-CN" altLang="en-US"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私有云</a:t>
              </a:r>
              <a:r>
                <a:rPr lang="en-US" altLang="zh-CN" sz="24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RDS</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p:txBody>
        </p:sp>
      </p:grpSp>
      <p:sp>
        <p:nvSpPr>
          <p:cNvPr id="253" name="标题 1"/>
          <p:cNvSpPr txBox="1">
            <a:spLocks/>
          </p:cNvSpPr>
          <p:nvPr/>
        </p:nvSpPr>
        <p:spPr>
          <a:xfrm>
            <a:off x="418193" y="-35439"/>
            <a:ext cx="8135061" cy="8989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3200" b="1" dirty="0" smtClean="0">
              <a:solidFill>
                <a:srgbClr val="002060"/>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a:xfrm>
            <a:off x="8619837" y="6234603"/>
            <a:ext cx="2743200" cy="365125"/>
          </a:xfrm>
        </p:spPr>
        <p:txBody>
          <a:bodyPr/>
          <a:lstStyle/>
          <a:p>
            <a:fld id="{F268C5B3-B496-4650-AFEE-7260D2DF61F4}" type="slidenum">
              <a:rPr lang="zh-CN" altLang="en-US" smtClean="0">
                <a:solidFill>
                  <a:srgbClr val="000000">
                    <a:tint val="75000"/>
                  </a:srgbClr>
                </a:solidFill>
              </a:rPr>
              <a:pPr/>
              <a:t>5</a:t>
            </a:fld>
            <a:endParaRPr lang="zh-CN" altLang="en-US" dirty="0">
              <a:solidFill>
                <a:srgbClr val="000000">
                  <a:tint val="75000"/>
                </a:srgbClr>
              </a:solidFill>
            </a:endParaRPr>
          </a:p>
        </p:txBody>
      </p:sp>
      <p:sp>
        <p:nvSpPr>
          <p:cNvPr id="116" name="标题 1"/>
          <p:cNvSpPr txBox="1">
            <a:spLocks/>
          </p:cNvSpPr>
          <p:nvPr/>
        </p:nvSpPr>
        <p:spPr>
          <a:xfrm>
            <a:off x="105551" y="132305"/>
            <a:ext cx="10394298" cy="60522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800" b="1" dirty="0" smtClean="0">
                <a:solidFill>
                  <a:srgbClr val="002060"/>
                </a:solidFill>
                <a:latin typeface="微软雅黑" panose="020B0503020204020204" pitchFamily="34" charset="-122"/>
                <a:ea typeface="微软雅黑" panose="020B0503020204020204" pitchFamily="34" charset="-122"/>
              </a:rPr>
              <a:t>沃趣的数据库之路：</a:t>
            </a:r>
            <a:r>
              <a:rPr lang="zh-CN" altLang="en-US" sz="2800" b="1" dirty="0">
                <a:solidFill>
                  <a:srgbClr val="002060"/>
                </a:solidFill>
                <a:latin typeface="微软雅黑" panose="020B0503020204020204" pitchFamily="34" charset="-122"/>
                <a:ea typeface="微软雅黑" panose="020B0503020204020204" pitchFamily="34" charset="-122"/>
              </a:rPr>
              <a:t>全栈解决</a:t>
            </a:r>
            <a:r>
              <a:rPr lang="zh-CN" altLang="en-US" sz="2800" b="1" dirty="0" smtClean="0">
                <a:solidFill>
                  <a:srgbClr val="002060"/>
                </a:solidFill>
                <a:latin typeface="微软雅黑" panose="020B0503020204020204" pitchFamily="34" charset="-122"/>
                <a:ea typeface="微软雅黑" panose="020B0503020204020204" pitchFamily="34" charset="-122"/>
              </a:rPr>
              <a:t>方案（</a:t>
            </a:r>
            <a:r>
              <a:rPr lang="en-US" altLang="zh-CN" sz="2800" b="1" dirty="0" err="1" smtClean="0">
                <a:solidFill>
                  <a:srgbClr val="002060"/>
                </a:solidFill>
                <a:latin typeface="+mn-lt"/>
                <a:ea typeface="微软雅黑" panose="020B0503020204020204" pitchFamily="34" charset="-122"/>
              </a:rPr>
              <a:t>FullStack</a:t>
            </a:r>
            <a:r>
              <a:rPr lang="en-US" altLang="zh-CN" sz="2800" b="1" dirty="0" smtClean="0">
                <a:solidFill>
                  <a:srgbClr val="002060"/>
                </a:solidFill>
                <a:latin typeface="+mn-lt"/>
                <a:ea typeface="微软雅黑" panose="020B0503020204020204" pitchFamily="34" charset="-122"/>
              </a:rPr>
              <a:t> </a:t>
            </a:r>
            <a:r>
              <a:rPr lang="en-US" altLang="zh-CN" sz="2800" b="1" dirty="0" err="1" smtClean="0">
                <a:solidFill>
                  <a:srgbClr val="002060"/>
                </a:solidFill>
                <a:latin typeface="+mn-lt"/>
                <a:ea typeface="微软雅黑" panose="020B0503020204020204" pitchFamily="34" charset="-122"/>
              </a:rPr>
              <a:t>DBaaS</a:t>
            </a:r>
            <a:r>
              <a:rPr lang="zh-CN" altLang="en-US" sz="2800" b="1" dirty="0" smtClean="0">
                <a:solidFill>
                  <a:srgbClr val="002060"/>
                </a:solidFill>
                <a:latin typeface="微软雅黑" panose="020B0503020204020204" pitchFamily="34" charset="-122"/>
                <a:ea typeface="微软雅黑" panose="020B0503020204020204" pitchFamily="34" charset="-122"/>
              </a:rPr>
              <a:t>）</a:t>
            </a:r>
            <a:endParaRPr lang="zh-CN" altLang="en-US" sz="2800" b="1" dirty="0">
              <a:solidFill>
                <a:srgbClr val="002060"/>
              </a:solidFill>
              <a:latin typeface="微软雅黑" panose="020B0503020204020204" pitchFamily="34" charset="-122"/>
              <a:ea typeface="微软雅黑" panose="020B0503020204020204" pitchFamily="34" charset="-122"/>
            </a:endParaRPr>
          </a:p>
        </p:txBody>
      </p:sp>
      <p:pic>
        <p:nvPicPr>
          <p:cNvPr id="315" name="图片 314"/>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31191" y="2996215"/>
            <a:ext cx="582906" cy="582906"/>
          </a:xfrm>
          <a:prstGeom prst="rect">
            <a:avLst/>
          </a:prstGeom>
        </p:spPr>
      </p:pic>
      <p:pic>
        <p:nvPicPr>
          <p:cNvPr id="318" name="图片 317"/>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234878" y="2996215"/>
            <a:ext cx="582906" cy="582906"/>
          </a:xfrm>
          <a:prstGeom prst="rect">
            <a:avLst/>
          </a:prstGeom>
        </p:spPr>
      </p:pic>
      <p:pic>
        <p:nvPicPr>
          <p:cNvPr id="319" name="图片 318"/>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938565" y="2996215"/>
            <a:ext cx="582906" cy="582906"/>
          </a:xfrm>
          <a:prstGeom prst="rect">
            <a:avLst/>
          </a:prstGeom>
        </p:spPr>
      </p:pic>
      <p:pic>
        <p:nvPicPr>
          <p:cNvPr id="320" name="图片 319"/>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42252" y="2996215"/>
            <a:ext cx="582906" cy="582906"/>
          </a:xfrm>
          <a:prstGeom prst="rect">
            <a:avLst/>
          </a:prstGeom>
        </p:spPr>
      </p:pic>
      <p:pic>
        <p:nvPicPr>
          <p:cNvPr id="321" name="图片 320"/>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345939" y="2996215"/>
            <a:ext cx="582906" cy="582906"/>
          </a:xfrm>
          <a:prstGeom prst="rect">
            <a:avLst/>
          </a:prstGeom>
        </p:spPr>
      </p:pic>
      <p:pic>
        <p:nvPicPr>
          <p:cNvPr id="322" name="图片 321"/>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049626" y="2996215"/>
            <a:ext cx="582906" cy="582906"/>
          </a:xfrm>
          <a:prstGeom prst="rect">
            <a:avLst/>
          </a:prstGeom>
        </p:spPr>
      </p:pic>
      <p:pic>
        <p:nvPicPr>
          <p:cNvPr id="323" name="图片 322"/>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753313" y="2996215"/>
            <a:ext cx="582906" cy="582906"/>
          </a:xfrm>
          <a:prstGeom prst="rect">
            <a:avLst/>
          </a:prstGeom>
        </p:spPr>
      </p:pic>
      <p:pic>
        <p:nvPicPr>
          <p:cNvPr id="324" name="图片 323"/>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457003" y="2996215"/>
            <a:ext cx="582906" cy="582906"/>
          </a:xfrm>
          <a:prstGeom prst="rect">
            <a:avLst/>
          </a:prstGeom>
        </p:spPr>
      </p:pic>
      <p:pic>
        <p:nvPicPr>
          <p:cNvPr id="330" name="图片 329"/>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92529" y="3009512"/>
            <a:ext cx="582906" cy="582906"/>
          </a:xfrm>
          <a:prstGeom prst="rect">
            <a:avLst/>
          </a:prstGeom>
        </p:spPr>
      </p:pic>
      <p:pic>
        <p:nvPicPr>
          <p:cNvPr id="331" name="图片 330"/>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996216" y="3009512"/>
            <a:ext cx="582906" cy="582906"/>
          </a:xfrm>
          <a:prstGeom prst="rect">
            <a:avLst/>
          </a:prstGeom>
        </p:spPr>
      </p:pic>
      <p:pic>
        <p:nvPicPr>
          <p:cNvPr id="332" name="图片 331"/>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99903" y="3009512"/>
            <a:ext cx="582906" cy="582906"/>
          </a:xfrm>
          <a:prstGeom prst="rect">
            <a:avLst/>
          </a:prstGeom>
        </p:spPr>
      </p:pic>
      <p:pic>
        <p:nvPicPr>
          <p:cNvPr id="333" name="图片 332"/>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403590" y="3009512"/>
            <a:ext cx="582906" cy="582906"/>
          </a:xfrm>
          <a:prstGeom prst="rect">
            <a:avLst/>
          </a:prstGeom>
        </p:spPr>
      </p:pic>
      <p:pic>
        <p:nvPicPr>
          <p:cNvPr id="334" name="图片 333"/>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107277" y="3009512"/>
            <a:ext cx="582906" cy="582906"/>
          </a:xfrm>
          <a:prstGeom prst="rect">
            <a:avLst/>
          </a:prstGeom>
        </p:spPr>
      </p:pic>
      <p:pic>
        <p:nvPicPr>
          <p:cNvPr id="335" name="图片 334"/>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9810964" y="3009512"/>
            <a:ext cx="582906" cy="582906"/>
          </a:xfrm>
          <a:prstGeom prst="rect">
            <a:avLst/>
          </a:prstGeom>
        </p:spPr>
      </p:pic>
      <p:pic>
        <p:nvPicPr>
          <p:cNvPr id="336" name="图片 335"/>
          <p:cNvPicPr>
            <a:picLocks noChangeAspect="1"/>
          </p:cNvPicPr>
          <p:nvPr/>
        </p:nvPicPr>
        <p:blipFill>
          <a:blip r:embed="rId9" cstate="email">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514654" y="3009512"/>
            <a:ext cx="582906" cy="582906"/>
          </a:xfrm>
          <a:prstGeom prst="rect">
            <a:avLst/>
          </a:prstGeom>
        </p:spPr>
      </p:pic>
      <p:grpSp>
        <p:nvGrpSpPr>
          <p:cNvPr id="337" name="组合 31"/>
          <p:cNvGrpSpPr/>
          <p:nvPr/>
        </p:nvGrpSpPr>
        <p:grpSpPr>
          <a:xfrm>
            <a:off x="1504774" y="4426727"/>
            <a:ext cx="1253472" cy="401082"/>
            <a:chOff x="926115" y="1236363"/>
            <a:chExt cx="874377" cy="2718171"/>
          </a:xfrm>
          <a:solidFill>
            <a:srgbClr val="00B050"/>
          </a:solidFill>
          <a:effectLst>
            <a:outerShdw blurRad="50800" dist="38100" dir="2700000" algn="tl" rotWithShape="0">
              <a:prstClr val="black">
                <a:alpha val="40000"/>
              </a:prstClr>
            </a:outerShdw>
          </a:effectLst>
        </p:grpSpPr>
        <p:grpSp>
          <p:nvGrpSpPr>
            <p:cNvPr id="338" name="Group 3"/>
            <p:cNvGrpSpPr>
              <a:grpSpLocks/>
            </p:cNvGrpSpPr>
            <p:nvPr/>
          </p:nvGrpSpPr>
          <p:grpSpPr bwMode="auto">
            <a:xfrm>
              <a:off x="926115" y="1236363"/>
              <a:ext cx="874377" cy="2718171"/>
              <a:chOff x="720" y="1490"/>
              <a:chExt cx="1363" cy="1800"/>
            </a:xfrm>
            <a:grpFill/>
          </p:grpSpPr>
          <p:sp>
            <p:nvSpPr>
              <p:cNvPr id="340"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41"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342"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43"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39" name="Text Box 17"/>
            <p:cNvSpPr txBox="1">
              <a:spLocks noChangeArrowheads="1"/>
            </p:cNvSpPr>
            <p:nvPr/>
          </p:nvSpPr>
          <p:spPr bwMode="gray">
            <a:xfrm>
              <a:off x="960742" y="1363298"/>
              <a:ext cx="774292" cy="2502998"/>
            </a:xfrm>
            <a:prstGeom prst="rect">
              <a:avLst/>
            </a:prstGeom>
            <a:grpFill/>
            <a:ln w="9525" algn="ctr">
              <a:noFill/>
              <a:miter lim="800000"/>
              <a:headEnd/>
              <a:tailEnd/>
            </a:ln>
          </p:spPr>
          <p:txBody>
            <a:bodyPr wrap="square">
              <a:spAutoFit/>
            </a:bodyPr>
            <a:lstStyle/>
            <a:p>
              <a:pPr algn="ctr" eaLnBrk="0" hangingPunct="0">
                <a:defRPr/>
              </a:pPr>
              <a:r>
                <a:rPr lang="zh-CN" altLang="en-US" dirty="0" smtClean="0">
                  <a:solidFill>
                    <a:schemeClr val="bg1"/>
                  </a:solidFill>
                  <a:latin typeface="微软雅黑" pitchFamily="34" charset="-122"/>
                  <a:ea typeface="微软雅黑" pitchFamily="34" charset="-122"/>
                  <a:cs typeface="Arial" charset="0"/>
                </a:rPr>
                <a:t>自动切换</a:t>
              </a:r>
              <a:endParaRPr lang="en-US" altLang="zh-CN" dirty="0">
                <a:solidFill>
                  <a:schemeClr val="bg1"/>
                </a:solidFill>
                <a:latin typeface="微软雅黑" pitchFamily="34" charset="-122"/>
                <a:ea typeface="微软雅黑" pitchFamily="34" charset="-122"/>
                <a:cs typeface="Arial" charset="0"/>
              </a:endParaRPr>
            </a:p>
          </p:txBody>
        </p:sp>
      </p:grpSp>
      <p:grpSp>
        <p:nvGrpSpPr>
          <p:cNvPr id="365" name="组合 31"/>
          <p:cNvGrpSpPr/>
          <p:nvPr/>
        </p:nvGrpSpPr>
        <p:grpSpPr>
          <a:xfrm>
            <a:off x="4314660" y="4420292"/>
            <a:ext cx="1403549" cy="407517"/>
            <a:chOff x="926115" y="1236363"/>
            <a:chExt cx="874377" cy="2718171"/>
          </a:xfrm>
          <a:solidFill>
            <a:srgbClr val="00B050"/>
          </a:solidFill>
          <a:effectLst>
            <a:outerShdw blurRad="50800" dist="38100" dir="2700000" algn="tl" rotWithShape="0">
              <a:prstClr val="black">
                <a:alpha val="40000"/>
              </a:prstClr>
            </a:outerShdw>
          </a:effectLst>
        </p:grpSpPr>
        <p:grpSp>
          <p:nvGrpSpPr>
            <p:cNvPr id="366" name="Group 3"/>
            <p:cNvGrpSpPr>
              <a:grpSpLocks/>
            </p:cNvGrpSpPr>
            <p:nvPr/>
          </p:nvGrpSpPr>
          <p:grpSpPr bwMode="auto">
            <a:xfrm>
              <a:off x="926115" y="1236363"/>
              <a:ext cx="874377" cy="2718171"/>
              <a:chOff x="720" y="1490"/>
              <a:chExt cx="1363" cy="1800"/>
            </a:xfrm>
            <a:grpFill/>
          </p:grpSpPr>
          <p:sp>
            <p:nvSpPr>
              <p:cNvPr id="368"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69" name="AutoShape 5"/>
              <p:cNvSpPr>
                <a:spLocks noChangeArrowheads="1"/>
              </p:cNvSpPr>
              <p:nvPr/>
            </p:nvSpPr>
            <p:spPr bwMode="gray">
              <a:xfrm>
                <a:off x="741" y="1495"/>
                <a:ext cx="1176"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370"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67" name="Text Box 17"/>
            <p:cNvSpPr txBox="1">
              <a:spLocks noChangeArrowheads="1"/>
            </p:cNvSpPr>
            <p:nvPr/>
          </p:nvSpPr>
          <p:spPr bwMode="gray">
            <a:xfrm>
              <a:off x="950352" y="1391169"/>
              <a:ext cx="828662" cy="2463474"/>
            </a:xfrm>
            <a:prstGeom prst="rect">
              <a:avLst/>
            </a:prstGeom>
            <a:grpFill/>
            <a:ln w="9525" algn="ctr">
              <a:noFill/>
              <a:miter lim="800000"/>
              <a:headEnd/>
              <a:tailEnd/>
            </a:ln>
          </p:spPr>
          <p:txBody>
            <a:bodyPr wrap="square">
              <a:spAutoFit/>
            </a:bodyPr>
            <a:lstStyle/>
            <a:p>
              <a:pPr eaLnBrk="0" hangingPunct="0">
                <a:defRPr/>
              </a:pPr>
              <a:r>
                <a:rPr lang="zh-CN" altLang="en-US" dirty="0" smtClean="0">
                  <a:solidFill>
                    <a:schemeClr val="bg1"/>
                  </a:solidFill>
                  <a:latin typeface="微软雅黑" pitchFamily="34" charset="-122"/>
                  <a:ea typeface="微软雅黑" pitchFamily="34" charset="-122"/>
                  <a:cs typeface="Arial" charset="0"/>
                </a:rPr>
                <a:t>自动化运维</a:t>
              </a:r>
              <a:endParaRPr lang="en-US" altLang="zh-CN" dirty="0">
                <a:solidFill>
                  <a:schemeClr val="bg1"/>
                </a:solidFill>
                <a:latin typeface="微软雅黑" pitchFamily="34" charset="-122"/>
                <a:ea typeface="微软雅黑" pitchFamily="34" charset="-122"/>
                <a:cs typeface="Arial" charset="0"/>
              </a:endParaRPr>
            </a:p>
          </p:txBody>
        </p:sp>
      </p:grpSp>
      <p:grpSp>
        <p:nvGrpSpPr>
          <p:cNvPr id="372" name="组合 31"/>
          <p:cNvGrpSpPr/>
          <p:nvPr/>
        </p:nvGrpSpPr>
        <p:grpSpPr>
          <a:xfrm>
            <a:off x="2815861" y="4428263"/>
            <a:ext cx="1403549" cy="407517"/>
            <a:chOff x="926115" y="1236363"/>
            <a:chExt cx="874377" cy="2718171"/>
          </a:xfrm>
          <a:solidFill>
            <a:srgbClr val="00B050"/>
          </a:solidFill>
          <a:effectLst>
            <a:outerShdw blurRad="50800" dist="38100" dir="2700000" algn="tl" rotWithShape="0">
              <a:prstClr val="black">
                <a:alpha val="40000"/>
              </a:prstClr>
            </a:outerShdw>
          </a:effectLst>
        </p:grpSpPr>
        <p:grpSp>
          <p:nvGrpSpPr>
            <p:cNvPr id="373" name="Group 3"/>
            <p:cNvGrpSpPr>
              <a:grpSpLocks/>
            </p:cNvGrpSpPr>
            <p:nvPr/>
          </p:nvGrpSpPr>
          <p:grpSpPr bwMode="auto">
            <a:xfrm>
              <a:off x="926115" y="1236363"/>
              <a:ext cx="874377" cy="2718171"/>
              <a:chOff x="720" y="1490"/>
              <a:chExt cx="1363" cy="1800"/>
            </a:xfrm>
            <a:grpFill/>
          </p:grpSpPr>
          <p:sp>
            <p:nvSpPr>
              <p:cNvPr id="375"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76" name="AutoShape 5"/>
              <p:cNvSpPr>
                <a:spLocks noChangeArrowheads="1"/>
              </p:cNvSpPr>
              <p:nvPr/>
            </p:nvSpPr>
            <p:spPr bwMode="gray">
              <a:xfrm>
                <a:off x="741" y="1495"/>
                <a:ext cx="1176"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377"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74" name="Text Box 17"/>
            <p:cNvSpPr txBox="1">
              <a:spLocks noChangeArrowheads="1"/>
            </p:cNvSpPr>
            <p:nvPr/>
          </p:nvSpPr>
          <p:spPr bwMode="gray">
            <a:xfrm>
              <a:off x="950352" y="1341984"/>
              <a:ext cx="828662" cy="2463474"/>
            </a:xfrm>
            <a:prstGeom prst="rect">
              <a:avLst/>
            </a:prstGeom>
            <a:grpFill/>
            <a:ln w="9525" algn="ctr">
              <a:noFill/>
              <a:miter lim="800000"/>
              <a:headEnd/>
              <a:tailEnd/>
            </a:ln>
          </p:spPr>
          <p:txBody>
            <a:bodyPr wrap="square">
              <a:spAutoFit/>
            </a:bodyPr>
            <a:lstStyle/>
            <a:p>
              <a:pPr eaLnBrk="0" hangingPunct="0">
                <a:defRPr/>
              </a:pPr>
              <a:r>
                <a:rPr lang="zh-CN" altLang="en-US" dirty="0">
                  <a:solidFill>
                    <a:schemeClr val="bg1"/>
                  </a:solidFill>
                  <a:latin typeface="微软雅黑" pitchFamily="34" charset="-122"/>
                  <a:ea typeface="微软雅黑" pitchFamily="34" charset="-122"/>
                  <a:cs typeface="Arial" charset="0"/>
                </a:rPr>
                <a:t>本地</a:t>
              </a:r>
              <a:r>
                <a:rPr lang="zh-CN" altLang="en-US" dirty="0" smtClean="0">
                  <a:solidFill>
                    <a:schemeClr val="bg1"/>
                  </a:solidFill>
                  <a:latin typeface="微软雅黑" pitchFamily="34" charset="-122"/>
                  <a:ea typeface="微软雅黑" pitchFamily="34" charset="-122"/>
                  <a:cs typeface="Arial" charset="0"/>
                </a:rPr>
                <a:t>零丢失</a:t>
              </a:r>
              <a:endParaRPr lang="en-US" altLang="zh-CN" dirty="0">
                <a:solidFill>
                  <a:schemeClr val="bg1"/>
                </a:solidFill>
                <a:latin typeface="微软雅黑" pitchFamily="34" charset="-122"/>
                <a:ea typeface="微软雅黑" pitchFamily="34" charset="-122"/>
                <a:cs typeface="Arial" charset="0"/>
              </a:endParaRPr>
            </a:p>
          </p:txBody>
        </p:sp>
      </p:grpSp>
      <p:grpSp>
        <p:nvGrpSpPr>
          <p:cNvPr id="378" name="组合 31"/>
          <p:cNvGrpSpPr/>
          <p:nvPr/>
        </p:nvGrpSpPr>
        <p:grpSpPr>
          <a:xfrm>
            <a:off x="418193" y="4430399"/>
            <a:ext cx="1017431" cy="401082"/>
            <a:chOff x="926115" y="1236363"/>
            <a:chExt cx="874377" cy="2718171"/>
          </a:xfrm>
          <a:solidFill>
            <a:srgbClr val="00B050"/>
          </a:solidFill>
          <a:effectLst>
            <a:outerShdw blurRad="50800" dist="38100" dir="2700000" algn="tl" rotWithShape="0">
              <a:prstClr val="black">
                <a:alpha val="40000"/>
              </a:prstClr>
            </a:outerShdw>
          </a:effectLst>
        </p:grpSpPr>
        <p:grpSp>
          <p:nvGrpSpPr>
            <p:cNvPr id="379" name="Group 3"/>
            <p:cNvGrpSpPr>
              <a:grpSpLocks/>
            </p:cNvGrpSpPr>
            <p:nvPr/>
          </p:nvGrpSpPr>
          <p:grpSpPr bwMode="auto">
            <a:xfrm>
              <a:off x="926115" y="1236363"/>
              <a:ext cx="874377" cy="2718171"/>
              <a:chOff x="720" y="1490"/>
              <a:chExt cx="1363" cy="1800"/>
            </a:xfrm>
            <a:grpFill/>
          </p:grpSpPr>
          <p:sp>
            <p:nvSpPr>
              <p:cNvPr id="381"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82"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383"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84"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80" name="Text Box 17"/>
            <p:cNvSpPr txBox="1">
              <a:spLocks noChangeArrowheads="1"/>
            </p:cNvSpPr>
            <p:nvPr/>
          </p:nvSpPr>
          <p:spPr bwMode="gray">
            <a:xfrm>
              <a:off x="1002129" y="1297398"/>
              <a:ext cx="747972" cy="2502998"/>
            </a:xfrm>
            <a:prstGeom prst="rect">
              <a:avLst/>
            </a:prstGeom>
            <a:grpFill/>
            <a:ln w="9525" algn="ctr">
              <a:noFill/>
              <a:miter lim="800000"/>
              <a:headEnd/>
              <a:tailEnd/>
            </a:ln>
          </p:spPr>
          <p:txBody>
            <a:bodyPr wrap="square">
              <a:spAutoFit/>
            </a:bodyPr>
            <a:lstStyle/>
            <a:p>
              <a:pPr algn="ctr" eaLnBrk="0" hangingPunct="0">
                <a:defRPr/>
              </a:pPr>
              <a:r>
                <a:rPr lang="zh-CN" altLang="en-US" dirty="0" smtClean="0">
                  <a:solidFill>
                    <a:schemeClr val="bg1"/>
                  </a:solidFill>
                  <a:latin typeface="微软雅黑" pitchFamily="34" charset="-122"/>
                  <a:ea typeface="微软雅黑" pitchFamily="34" charset="-122"/>
                  <a:cs typeface="Arial" charset="0"/>
                </a:rPr>
                <a:t>高性能</a:t>
              </a:r>
              <a:endParaRPr lang="en-US" altLang="zh-CN" dirty="0">
                <a:solidFill>
                  <a:schemeClr val="bg1"/>
                </a:solidFill>
                <a:latin typeface="微软雅黑" pitchFamily="34" charset="-122"/>
                <a:ea typeface="微软雅黑" pitchFamily="34" charset="-122"/>
                <a:cs typeface="Arial" charset="0"/>
              </a:endParaRPr>
            </a:p>
          </p:txBody>
        </p:sp>
      </p:grpSp>
      <p:grpSp>
        <p:nvGrpSpPr>
          <p:cNvPr id="385" name="组合 31"/>
          <p:cNvGrpSpPr/>
          <p:nvPr/>
        </p:nvGrpSpPr>
        <p:grpSpPr>
          <a:xfrm>
            <a:off x="6536274" y="4444098"/>
            <a:ext cx="1403549" cy="407517"/>
            <a:chOff x="926115" y="1236363"/>
            <a:chExt cx="874377" cy="2718171"/>
          </a:xfrm>
          <a:solidFill>
            <a:srgbClr val="92D050"/>
          </a:solidFill>
          <a:effectLst>
            <a:outerShdw blurRad="50800" dist="38100" dir="2700000" algn="tl" rotWithShape="0">
              <a:prstClr val="black">
                <a:alpha val="40000"/>
              </a:prstClr>
            </a:outerShdw>
          </a:effectLst>
        </p:grpSpPr>
        <p:grpSp>
          <p:nvGrpSpPr>
            <p:cNvPr id="386" name="Group 3"/>
            <p:cNvGrpSpPr>
              <a:grpSpLocks/>
            </p:cNvGrpSpPr>
            <p:nvPr/>
          </p:nvGrpSpPr>
          <p:grpSpPr bwMode="auto">
            <a:xfrm>
              <a:off x="926115" y="1236363"/>
              <a:ext cx="874377" cy="2718171"/>
              <a:chOff x="720" y="1490"/>
              <a:chExt cx="1363" cy="1800"/>
            </a:xfrm>
            <a:grpFill/>
          </p:grpSpPr>
          <p:sp>
            <p:nvSpPr>
              <p:cNvPr id="388"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89" name="AutoShape 5"/>
              <p:cNvSpPr>
                <a:spLocks noChangeArrowheads="1"/>
              </p:cNvSpPr>
              <p:nvPr/>
            </p:nvSpPr>
            <p:spPr bwMode="gray">
              <a:xfrm>
                <a:off x="741" y="1495"/>
                <a:ext cx="1176"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390"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87" name="Text Box 17"/>
            <p:cNvSpPr txBox="1">
              <a:spLocks noChangeArrowheads="1"/>
            </p:cNvSpPr>
            <p:nvPr/>
          </p:nvSpPr>
          <p:spPr bwMode="gray">
            <a:xfrm>
              <a:off x="950352" y="1391169"/>
              <a:ext cx="828662" cy="2463474"/>
            </a:xfrm>
            <a:prstGeom prst="rect">
              <a:avLst/>
            </a:prstGeom>
            <a:grpFill/>
            <a:ln w="9525" algn="ctr">
              <a:noFill/>
              <a:miter lim="800000"/>
              <a:headEnd/>
              <a:tailEnd/>
            </a:ln>
          </p:spPr>
          <p:txBody>
            <a:bodyPr wrap="square">
              <a:spAutoFit/>
            </a:bodyPr>
            <a:lstStyle/>
            <a:p>
              <a:pPr eaLnBrk="0" hangingPunct="0">
                <a:defRPr/>
              </a:pPr>
              <a:r>
                <a:rPr lang="zh-CN" altLang="en-US" dirty="0" smtClean="0">
                  <a:solidFill>
                    <a:schemeClr val="bg1"/>
                  </a:solidFill>
                  <a:latin typeface="微软雅黑" pitchFamily="34" charset="-122"/>
                  <a:ea typeface="微软雅黑" pitchFamily="34" charset="-122"/>
                  <a:cs typeface="Arial" charset="0"/>
                </a:rPr>
                <a:t>多快照备份</a:t>
              </a:r>
              <a:endParaRPr lang="en-US" altLang="zh-CN" dirty="0">
                <a:solidFill>
                  <a:schemeClr val="bg1"/>
                </a:solidFill>
                <a:latin typeface="微软雅黑" pitchFamily="34" charset="-122"/>
                <a:ea typeface="微软雅黑" pitchFamily="34" charset="-122"/>
                <a:cs typeface="Arial" charset="0"/>
              </a:endParaRPr>
            </a:p>
          </p:txBody>
        </p:sp>
      </p:grpSp>
      <p:grpSp>
        <p:nvGrpSpPr>
          <p:cNvPr id="391" name="组合 31"/>
          <p:cNvGrpSpPr/>
          <p:nvPr/>
        </p:nvGrpSpPr>
        <p:grpSpPr>
          <a:xfrm>
            <a:off x="8012756" y="4448870"/>
            <a:ext cx="1403549" cy="407517"/>
            <a:chOff x="926115" y="1236363"/>
            <a:chExt cx="874377" cy="2718171"/>
          </a:xfrm>
          <a:solidFill>
            <a:srgbClr val="92D050"/>
          </a:solidFill>
          <a:effectLst>
            <a:outerShdw blurRad="50800" dist="38100" dir="2700000" algn="tl" rotWithShape="0">
              <a:prstClr val="black">
                <a:alpha val="40000"/>
              </a:prstClr>
            </a:outerShdw>
          </a:effectLst>
        </p:grpSpPr>
        <p:grpSp>
          <p:nvGrpSpPr>
            <p:cNvPr id="392" name="Group 3"/>
            <p:cNvGrpSpPr>
              <a:grpSpLocks/>
            </p:cNvGrpSpPr>
            <p:nvPr/>
          </p:nvGrpSpPr>
          <p:grpSpPr bwMode="auto">
            <a:xfrm>
              <a:off x="926115" y="1236363"/>
              <a:ext cx="874377" cy="2718171"/>
              <a:chOff x="720" y="1490"/>
              <a:chExt cx="1363" cy="1800"/>
            </a:xfrm>
            <a:grpFill/>
          </p:grpSpPr>
          <p:sp>
            <p:nvSpPr>
              <p:cNvPr id="394"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395" name="AutoShape 5"/>
              <p:cNvSpPr>
                <a:spLocks noChangeArrowheads="1"/>
              </p:cNvSpPr>
              <p:nvPr/>
            </p:nvSpPr>
            <p:spPr bwMode="gray">
              <a:xfrm>
                <a:off x="741" y="1495"/>
                <a:ext cx="1176"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396"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93" name="Text Box 17"/>
            <p:cNvSpPr txBox="1">
              <a:spLocks noChangeArrowheads="1"/>
            </p:cNvSpPr>
            <p:nvPr/>
          </p:nvSpPr>
          <p:spPr bwMode="gray">
            <a:xfrm>
              <a:off x="950352" y="1391169"/>
              <a:ext cx="828662" cy="2463474"/>
            </a:xfrm>
            <a:prstGeom prst="rect">
              <a:avLst/>
            </a:prstGeom>
            <a:grpFill/>
            <a:ln w="9525" algn="ctr">
              <a:noFill/>
              <a:miter lim="800000"/>
              <a:headEnd/>
              <a:tailEnd/>
            </a:ln>
          </p:spPr>
          <p:txBody>
            <a:bodyPr wrap="square">
              <a:spAutoFit/>
            </a:bodyPr>
            <a:lstStyle/>
            <a:p>
              <a:pPr eaLnBrk="0" hangingPunct="0">
                <a:defRPr/>
              </a:pPr>
              <a:r>
                <a:rPr lang="zh-CN" altLang="en-US" dirty="0" smtClean="0">
                  <a:solidFill>
                    <a:schemeClr val="bg1"/>
                  </a:solidFill>
                  <a:latin typeface="微软雅黑" pitchFamily="34" charset="-122"/>
                  <a:ea typeface="微软雅黑" pitchFamily="34" charset="-122"/>
                  <a:cs typeface="Arial" charset="0"/>
                </a:rPr>
                <a:t>同城零丢失</a:t>
              </a:r>
              <a:endParaRPr lang="en-US" altLang="zh-CN" dirty="0">
                <a:solidFill>
                  <a:schemeClr val="bg1"/>
                </a:solidFill>
                <a:latin typeface="微软雅黑" pitchFamily="34" charset="-122"/>
                <a:ea typeface="微软雅黑" pitchFamily="34" charset="-122"/>
                <a:cs typeface="Arial" charset="0"/>
              </a:endParaRPr>
            </a:p>
          </p:txBody>
        </p:sp>
      </p:grpSp>
      <p:grpSp>
        <p:nvGrpSpPr>
          <p:cNvPr id="397" name="组合 31"/>
          <p:cNvGrpSpPr/>
          <p:nvPr/>
        </p:nvGrpSpPr>
        <p:grpSpPr>
          <a:xfrm>
            <a:off x="9489307" y="4455305"/>
            <a:ext cx="1253472" cy="401082"/>
            <a:chOff x="926115" y="1236363"/>
            <a:chExt cx="874377" cy="2718171"/>
          </a:xfrm>
          <a:solidFill>
            <a:srgbClr val="92D050"/>
          </a:solidFill>
          <a:effectLst>
            <a:outerShdw blurRad="50800" dist="38100" dir="2700000" algn="tl" rotWithShape="0">
              <a:prstClr val="black">
                <a:alpha val="40000"/>
              </a:prstClr>
            </a:outerShdw>
          </a:effectLst>
        </p:grpSpPr>
        <p:grpSp>
          <p:nvGrpSpPr>
            <p:cNvPr id="398" name="Group 3"/>
            <p:cNvGrpSpPr>
              <a:grpSpLocks/>
            </p:cNvGrpSpPr>
            <p:nvPr/>
          </p:nvGrpSpPr>
          <p:grpSpPr bwMode="auto">
            <a:xfrm>
              <a:off x="926115" y="1236363"/>
              <a:ext cx="874377" cy="2718171"/>
              <a:chOff x="720" y="1490"/>
              <a:chExt cx="1363" cy="1800"/>
            </a:xfrm>
            <a:grpFill/>
          </p:grpSpPr>
          <p:sp>
            <p:nvSpPr>
              <p:cNvPr id="400"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401"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algn="ctr" eaLnBrk="0" hangingPunct="0"/>
                <a:endParaRPr lang="zh-CN" altLang="en-US" sz="2400">
                  <a:solidFill>
                    <a:schemeClr val="bg1"/>
                  </a:solidFill>
                  <a:latin typeface="黑体" pitchFamily="2" charset="-122"/>
                  <a:ea typeface="黑体" pitchFamily="2" charset="-122"/>
                </a:endParaRPr>
              </a:p>
            </p:txBody>
          </p:sp>
          <p:sp>
            <p:nvSpPr>
              <p:cNvPr id="402" name="AutoShape 6"/>
              <p:cNvSpPr>
                <a:spLocks noChangeArrowheads="1"/>
              </p:cNvSpPr>
              <p:nvPr/>
            </p:nvSpPr>
            <p:spPr bwMode="gray">
              <a:xfrm>
                <a:off x="752" y="2795"/>
                <a:ext cx="1304" cy="447"/>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sp>
            <p:nvSpPr>
              <p:cNvPr id="403"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algn="ctr" eaLnBrk="0" hangingPunct="0"/>
                <a:endParaRPr lang="zh-CN" altLang="en-US" sz="2400">
                  <a:ea typeface="宋体" pitchFamily="2" charset="-122"/>
                </a:endParaRPr>
              </a:p>
            </p:txBody>
          </p:sp>
        </p:grpSp>
        <p:sp>
          <p:nvSpPr>
            <p:cNvPr id="399" name="Text Box 17"/>
            <p:cNvSpPr txBox="1">
              <a:spLocks noChangeArrowheads="1"/>
            </p:cNvSpPr>
            <p:nvPr/>
          </p:nvSpPr>
          <p:spPr bwMode="gray">
            <a:xfrm>
              <a:off x="960742" y="1363298"/>
              <a:ext cx="774292" cy="2502998"/>
            </a:xfrm>
            <a:prstGeom prst="rect">
              <a:avLst/>
            </a:prstGeom>
            <a:grpFill/>
            <a:ln w="9525" algn="ctr">
              <a:noFill/>
              <a:miter lim="800000"/>
              <a:headEnd/>
              <a:tailEnd/>
            </a:ln>
          </p:spPr>
          <p:txBody>
            <a:bodyPr wrap="square">
              <a:spAutoFit/>
            </a:bodyPr>
            <a:lstStyle/>
            <a:p>
              <a:pPr algn="ctr" eaLnBrk="0" hangingPunct="0">
                <a:defRPr/>
              </a:pPr>
              <a:r>
                <a:rPr lang="zh-CN" altLang="en-US" dirty="0" smtClean="0">
                  <a:solidFill>
                    <a:schemeClr val="bg1"/>
                  </a:solidFill>
                  <a:latin typeface="微软雅黑" pitchFamily="34" charset="-122"/>
                  <a:ea typeface="微软雅黑" pitchFamily="34" charset="-122"/>
                  <a:cs typeface="Arial" charset="0"/>
                </a:rPr>
                <a:t>同构异构</a:t>
              </a:r>
              <a:endParaRPr lang="en-US" altLang="zh-CN" dirty="0">
                <a:solidFill>
                  <a:schemeClr val="bg1"/>
                </a:solidFill>
                <a:latin typeface="微软雅黑" pitchFamily="34" charset="-122"/>
                <a:ea typeface="微软雅黑" pitchFamily="34" charset="-122"/>
                <a:cs typeface="Arial" charset="0"/>
              </a:endParaRPr>
            </a:p>
          </p:txBody>
        </p:sp>
      </p:grpSp>
      <p:grpSp>
        <p:nvGrpSpPr>
          <p:cNvPr id="404" name="组合 403"/>
          <p:cNvGrpSpPr/>
          <p:nvPr/>
        </p:nvGrpSpPr>
        <p:grpSpPr>
          <a:xfrm>
            <a:off x="451275" y="5523138"/>
            <a:ext cx="1134571" cy="326575"/>
            <a:chOff x="2387439" y="5099393"/>
            <a:chExt cx="2250762" cy="666439"/>
          </a:xfrm>
          <a:effectLst>
            <a:outerShdw blurRad="50800" dist="38100" dir="5400000" algn="t" rotWithShape="0">
              <a:prstClr val="black">
                <a:alpha val="40000"/>
              </a:prstClr>
            </a:outerShdw>
          </a:effectLst>
        </p:grpSpPr>
        <p:sp>
          <p:nvSpPr>
            <p:cNvPr id="405" name="矩形 404"/>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6" name="矩形 405"/>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7" name="矩形 406"/>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8" name="矩形 407"/>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9" name="矩形 408"/>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0" name="矩形 409"/>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1" name="直接连接符 410"/>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13" name="流程图: 联系 412"/>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5" name="组合 414"/>
          <p:cNvGrpSpPr/>
          <p:nvPr/>
        </p:nvGrpSpPr>
        <p:grpSpPr>
          <a:xfrm>
            <a:off x="1802376" y="5523138"/>
            <a:ext cx="1134571" cy="326575"/>
            <a:chOff x="2387439" y="5099393"/>
            <a:chExt cx="2250762" cy="666439"/>
          </a:xfrm>
          <a:effectLst>
            <a:outerShdw blurRad="50800" dist="38100" dir="5400000" algn="t" rotWithShape="0">
              <a:prstClr val="black">
                <a:alpha val="40000"/>
              </a:prstClr>
            </a:outerShdw>
          </a:effectLst>
        </p:grpSpPr>
        <p:sp>
          <p:nvSpPr>
            <p:cNvPr id="416" name="矩形 415"/>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7" name="矩形 416"/>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8" name="矩形 417"/>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9" name="矩形 418"/>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0" name="矩形 419"/>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1" name="矩形 420"/>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2" name="直接连接符 421"/>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24" name="流程图: 联系 423"/>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6" name="组合 425"/>
          <p:cNvGrpSpPr/>
          <p:nvPr/>
        </p:nvGrpSpPr>
        <p:grpSpPr>
          <a:xfrm>
            <a:off x="3143419" y="5526804"/>
            <a:ext cx="1134571" cy="326575"/>
            <a:chOff x="2387439" y="5099393"/>
            <a:chExt cx="2250762" cy="666439"/>
          </a:xfrm>
          <a:effectLst>
            <a:outerShdw blurRad="50800" dist="38100" dir="5400000" algn="t" rotWithShape="0">
              <a:prstClr val="black">
                <a:alpha val="40000"/>
              </a:prstClr>
            </a:outerShdw>
          </a:effectLst>
        </p:grpSpPr>
        <p:sp>
          <p:nvSpPr>
            <p:cNvPr id="427" name="矩形 426"/>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8" name="矩形 427"/>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9" name="矩形 428"/>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0" name="矩形 429"/>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1" name="矩形 430"/>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2" name="矩形 431"/>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3" name="直接连接符 432"/>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35" name="流程图: 联系 434"/>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7" name="组合 436"/>
          <p:cNvGrpSpPr/>
          <p:nvPr/>
        </p:nvGrpSpPr>
        <p:grpSpPr>
          <a:xfrm>
            <a:off x="4521943" y="5525024"/>
            <a:ext cx="1134571" cy="326575"/>
            <a:chOff x="2387439" y="5099393"/>
            <a:chExt cx="2250762" cy="666439"/>
          </a:xfrm>
          <a:effectLst>
            <a:outerShdw blurRad="50800" dist="38100" dir="5400000" algn="t" rotWithShape="0">
              <a:prstClr val="black">
                <a:alpha val="40000"/>
              </a:prstClr>
            </a:outerShdw>
          </a:effectLst>
        </p:grpSpPr>
        <p:sp>
          <p:nvSpPr>
            <p:cNvPr id="438" name="矩形 437"/>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9" name="矩形 438"/>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0" name="矩形 439"/>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1" name="矩形 440"/>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2" name="矩形 441"/>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3" name="矩形 442"/>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4" name="直接连接符 443"/>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46" name="流程图: 联系 445"/>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47" name="图片 446"/>
          <p:cNvPicPr>
            <a:picLocks noChangeAspect="1"/>
          </p:cNvPicPr>
          <p:nvPr/>
        </p:nvPicPr>
        <p:blipFill>
          <a:blip r:embed="rId10" cstate="email"/>
          <a:stretch>
            <a:fillRect/>
          </a:stretch>
        </p:blipFill>
        <p:spPr>
          <a:xfrm>
            <a:off x="4893025" y="6019758"/>
            <a:ext cx="426972" cy="579970"/>
          </a:xfrm>
          <a:prstGeom prst="rect">
            <a:avLst/>
          </a:prstGeom>
          <a:ln>
            <a:noFill/>
          </a:ln>
        </p:spPr>
      </p:pic>
      <p:grpSp>
        <p:nvGrpSpPr>
          <p:cNvPr id="448" name="组合 447"/>
          <p:cNvGrpSpPr/>
          <p:nvPr/>
        </p:nvGrpSpPr>
        <p:grpSpPr>
          <a:xfrm>
            <a:off x="5841529" y="5538114"/>
            <a:ext cx="1134571" cy="326575"/>
            <a:chOff x="2387439" y="5099393"/>
            <a:chExt cx="2250762" cy="666439"/>
          </a:xfrm>
          <a:effectLst>
            <a:outerShdw blurRad="50800" dist="38100" dir="5400000" algn="t" rotWithShape="0">
              <a:prstClr val="black">
                <a:alpha val="40000"/>
              </a:prstClr>
            </a:outerShdw>
          </a:effectLst>
        </p:grpSpPr>
        <p:sp>
          <p:nvSpPr>
            <p:cNvPr id="449" name="矩形 448"/>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0" name="矩形 449"/>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1" name="矩形 450"/>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2" name="矩形 451"/>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3" name="矩形 452"/>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4" name="矩形 453"/>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5" name="直接连接符 454"/>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57" name="流程图: 联系 456"/>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58" name="图片 457"/>
          <p:cNvPicPr>
            <a:picLocks noChangeAspect="1"/>
          </p:cNvPicPr>
          <p:nvPr/>
        </p:nvPicPr>
        <p:blipFill>
          <a:blip r:embed="rId10" cstate="email"/>
          <a:stretch>
            <a:fillRect/>
          </a:stretch>
        </p:blipFill>
        <p:spPr>
          <a:xfrm>
            <a:off x="6212611" y="6032848"/>
            <a:ext cx="426972" cy="579970"/>
          </a:xfrm>
          <a:prstGeom prst="rect">
            <a:avLst/>
          </a:prstGeom>
          <a:ln>
            <a:noFill/>
          </a:ln>
        </p:spPr>
      </p:pic>
      <p:grpSp>
        <p:nvGrpSpPr>
          <p:cNvPr id="459" name="组合 458"/>
          <p:cNvGrpSpPr/>
          <p:nvPr/>
        </p:nvGrpSpPr>
        <p:grpSpPr>
          <a:xfrm>
            <a:off x="7192630" y="5538114"/>
            <a:ext cx="1134571" cy="326575"/>
            <a:chOff x="2387439" y="5099393"/>
            <a:chExt cx="2250762" cy="666439"/>
          </a:xfrm>
          <a:effectLst>
            <a:outerShdw blurRad="50800" dist="38100" dir="5400000" algn="t" rotWithShape="0">
              <a:prstClr val="black">
                <a:alpha val="40000"/>
              </a:prstClr>
            </a:outerShdw>
          </a:effectLst>
        </p:grpSpPr>
        <p:sp>
          <p:nvSpPr>
            <p:cNvPr id="460" name="矩形 459"/>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1" name="矩形 460"/>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矩形 461"/>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3" name="矩形 462"/>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4" name="矩形 463"/>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5" name="矩形 464"/>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6" name="直接连接符 465"/>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68" name="流程图: 联系 467"/>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69" name="图片 468"/>
          <p:cNvPicPr>
            <a:picLocks noChangeAspect="1"/>
          </p:cNvPicPr>
          <p:nvPr/>
        </p:nvPicPr>
        <p:blipFill>
          <a:blip r:embed="rId10" cstate="email"/>
          <a:stretch>
            <a:fillRect/>
          </a:stretch>
        </p:blipFill>
        <p:spPr>
          <a:xfrm>
            <a:off x="7563712" y="6032848"/>
            <a:ext cx="426972" cy="579970"/>
          </a:xfrm>
          <a:prstGeom prst="rect">
            <a:avLst/>
          </a:prstGeom>
          <a:ln>
            <a:noFill/>
          </a:ln>
        </p:spPr>
      </p:pic>
      <p:grpSp>
        <p:nvGrpSpPr>
          <p:cNvPr id="470" name="组合 469"/>
          <p:cNvGrpSpPr/>
          <p:nvPr/>
        </p:nvGrpSpPr>
        <p:grpSpPr>
          <a:xfrm>
            <a:off x="8533673" y="5541780"/>
            <a:ext cx="1134571" cy="326575"/>
            <a:chOff x="2387439" y="5099393"/>
            <a:chExt cx="2250762" cy="666439"/>
          </a:xfrm>
          <a:effectLst>
            <a:outerShdw blurRad="50800" dist="38100" dir="5400000" algn="t" rotWithShape="0">
              <a:prstClr val="black">
                <a:alpha val="40000"/>
              </a:prstClr>
            </a:outerShdw>
          </a:effectLst>
        </p:grpSpPr>
        <p:sp>
          <p:nvSpPr>
            <p:cNvPr id="471" name="矩形 470"/>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2" name="矩形 471"/>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3" name="矩形 472"/>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4" name="矩形 473"/>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矩形 474"/>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6" name="矩形 475"/>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7" name="直接连接符 476"/>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79" name="流程图: 联系 478"/>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1" name="组合 480"/>
          <p:cNvGrpSpPr/>
          <p:nvPr/>
        </p:nvGrpSpPr>
        <p:grpSpPr>
          <a:xfrm>
            <a:off x="9912197" y="5540000"/>
            <a:ext cx="1134571" cy="326575"/>
            <a:chOff x="2387439" y="5099393"/>
            <a:chExt cx="2250762" cy="666439"/>
          </a:xfrm>
          <a:effectLst>
            <a:outerShdw blurRad="50800" dist="38100" dir="5400000" algn="t" rotWithShape="0">
              <a:prstClr val="black">
                <a:alpha val="40000"/>
              </a:prstClr>
            </a:outerShdw>
          </a:effectLst>
        </p:grpSpPr>
        <p:sp>
          <p:nvSpPr>
            <p:cNvPr id="482" name="矩形 481"/>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3" name="矩形 482"/>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4" name="矩形 483"/>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5" name="矩形 484"/>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6" name="矩形 485"/>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7" name="矩形 486"/>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8" name="直接连接符 487"/>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90" name="流程图: 联系 489"/>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92" name="图片 491"/>
          <p:cNvPicPr>
            <a:picLocks noChangeAspect="1"/>
          </p:cNvPicPr>
          <p:nvPr/>
        </p:nvPicPr>
        <p:blipFill>
          <a:blip r:embed="rId11" cstate="email"/>
          <a:stretch>
            <a:fillRect/>
          </a:stretch>
        </p:blipFill>
        <p:spPr>
          <a:xfrm>
            <a:off x="818913" y="6040505"/>
            <a:ext cx="424450" cy="570689"/>
          </a:xfrm>
          <a:prstGeom prst="rect">
            <a:avLst/>
          </a:prstGeom>
          <a:ln>
            <a:noFill/>
          </a:ln>
        </p:spPr>
      </p:pic>
      <p:pic>
        <p:nvPicPr>
          <p:cNvPr id="493" name="图片 492"/>
          <p:cNvPicPr>
            <a:picLocks noChangeAspect="1"/>
          </p:cNvPicPr>
          <p:nvPr/>
        </p:nvPicPr>
        <p:blipFill>
          <a:blip r:embed="rId11" cstate="email"/>
          <a:stretch>
            <a:fillRect/>
          </a:stretch>
        </p:blipFill>
        <p:spPr>
          <a:xfrm>
            <a:off x="2173210" y="6029039"/>
            <a:ext cx="424450" cy="570689"/>
          </a:xfrm>
          <a:prstGeom prst="rect">
            <a:avLst/>
          </a:prstGeom>
          <a:ln>
            <a:noFill/>
          </a:ln>
        </p:spPr>
      </p:pic>
      <p:pic>
        <p:nvPicPr>
          <p:cNvPr id="494" name="图片 493"/>
          <p:cNvPicPr>
            <a:picLocks noChangeAspect="1"/>
          </p:cNvPicPr>
          <p:nvPr/>
        </p:nvPicPr>
        <p:blipFill>
          <a:blip r:embed="rId11" cstate="email"/>
          <a:stretch>
            <a:fillRect/>
          </a:stretch>
        </p:blipFill>
        <p:spPr>
          <a:xfrm>
            <a:off x="3444920" y="6005867"/>
            <a:ext cx="424450" cy="570689"/>
          </a:xfrm>
          <a:prstGeom prst="rect">
            <a:avLst/>
          </a:prstGeom>
          <a:ln>
            <a:noFill/>
          </a:ln>
        </p:spPr>
      </p:pic>
      <p:sp>
        <p:nvSpPr>
          <p:cNvPr id="5" name="文本框 4"/>
          <p:cNvSpPr txBox="1"/>
          <p:nvPr/>
        </p:nvSpPr>
        <p:spPr>
          <a:xfrm>
            <a:off x="5413751" y="5087176"/>
            <a:ext cx="3031663" cy="400110"/>
          </a:xfrm>
          <a:prstGeom prst="rect">
            <a:avLst/>
          </a:prstGeom>
          <a:noFill/>
        </p:spPr>
        <p:txBody>
          <a:bodyPr wrap="square" rtlCol="0">
            <a:spAutoFit/>
          </a:bodyPr>
          <a:lstStyle/>
          <a:p>
            <a:r>
              <a:rPr lang="zh-CN" altLang="en-US" sz="2000" b="1" dirty="0" smtClean="0">
                <a:solidFill>
                  <a:schemeClr val="tx1">
                    <a:lumMod val="75000"/>
                    <a:lumOff val="25000"/>
                  </a:schemeClr>
                </a:solidFill>
                <a:latin typeface="微软雅黑" pitchFamily="34" charset="-122"/>
                <a:ea typeface="微软雅黑" pitchFamily="34" charset="-122"/>
                <a:cs typeface="Arial" charset="0"/>
              </a:rPr>
              <a:t>硬件资源池</a:t>
            </a:r>
            <a:endParaRPr lang="zh-CN" altLang="en-US" sz="2000" b="1" dirty="0">
              <a:solidFill>
                <a:schemeClr val="tx1">
                  <a:lumMod val="75000"/>
                  <a:lumOff val="25000"/>
                </a:schemeClr>
              </a:solidFill>
              <a:latin typeface="微软雅黑" pitchFamily="34" charset="-122"/>
              <a:ea typeface="微软雅黑" pitchFamily="34" charset="-122"/>
              <a:cs typeface="Arial" charset="0"/>
            </a:endParaRPr>
          </a:p>
        </p:txBody>
      </p:sp>
      <p:grpSp>
        <p:nvGrpSpPr>
          <p:cNvPr id="7" name="组合 6"/>
          <p:cNvGrpSpPr/>
          <p:nvPr/>
        </p:nvGrpSpPr>
        <p:grpSpPr>
          <a:xfrm>
            <a:off x="11291802" y="1710099"/>
            <a:ext cx="468854" cy="4952430"/>
            <a:chOff x="11291802" y="1710099"/>
            <a:chExt cx="468854" cy="4952430"/>
          </a:xfrm>
        </p:grpSpPr>
        <p:grpSp>
          <p:nvGrpSpPr>
            <p:cNvPr id="498" name="组合 31"/>
            <p:cNvGrpSpPr/>
            <p:nvPr/>
          </p:nvGrpSpPr>
          <p:grpSpPr>
            <a:xfrm>
              <a:off x="11291802" y="1710099"/>
              <a:ext cx="468854" cy="4952430"/>
              <a:chOff x="926115" y="1236363"/>
              <a:chExt cx="874377" cy="2718171"/>
            </a:xfrm>
            <a:solidFill>
              <a:srgbClr val="7030A0"/>
            </a:solidFill>
            <a:effectLst>
              <a:outerShdw blurRad="50800" dist="38100" dir="2700000" algn="tl" rotWithShape="0">
                <a:prstClr val="black">
                  <a:alpha val="40000"/>
                </a:prstClr>
              </a:outerShdw>
            </a:effectLst>
          </p:grpSpPr>
          <p:sp>
            <p:nvSpPr>
              <p:cNvPr id="501" name="AutoShape 4"/>
              <p:cNvSpPr>
                <a:spLocks noChangeArrowheads="1"/>
              </p:cNvSpPr>
              <p:nvPr/>
            </p:nvSpPr>
            <p:spPr bwMode="gray">
              <a:xfrm>
                <a:off x="926115" y="1236363"/>
                <a:ext cx="874377" cy="2718171"/>
              </a:xfrm>
              <a:prstGeom prst="roundRect">
                <a:avLst>
                  <a:gd name="adj" fmla="val 17509"/>
                </a:avLst>
              </a:prstGeom>
              <a:grpFill/>
              <a:ln w="9525">
                <a:noFill/>
                <a:round/>
                <a:headEnd/>
                <a:tailEnd/>
              </a:ln>
            </p:spPr>
            <p:txBody>
              <a:bodyPr wrap="none" anchor="ctr"/>
              <a:lstStyle/>
              <a:p>
                <a:pPr eaLnBrk="0" hangingPunct="0"/>
                <a:endParaRPr lang="zh-CN" altLang="en-US" sz="2400" dirty="0">
                  <a:ea typeface="宋体" pitchFamily="2" charset="-122"/>
                </a:endParaRPr>
              </a:p>
            </p:txBody>
          </p:sp>
          <p:sp>
            <p:nvSpPr>
              <p:cNvPr id="500" name="Text Box 17"/>
              <p:cNvSpPr txBox="1">
                <a:spLocks noChangeArrowheads="1"/>
              </p:cNvSpPr>
              <p:nvPr/>
            </p:nvSpPr>
            <p:spPr bwMode="gray">
              <a:xfrm>
                <a:off x="1097092" y="1555901"/>
                <a:ext cx="330000" cy="219603"/>
              </a:xfrm>
              <a:prstGeom prst="rect">
                <a:avLst/>
              </a:prstGeom>
              <a:grpFill/>
              <a:ln w="9525" algn="ctr">
                <a:noFill/>
                <a:miter lim="800000"/>
                <a:headEnd/>
                <a:tailEnd/>
              </a:ln>
            </p:spPr>
            <p:txBody>
              <a:bodyPr wrap="square">
                <a:spAutoFit/>
              </a:bodyPr>
              <a:lstStyle/>
              <a:p>
                <a:pPr eaLnBrk="0" hangingPunct="0">
                  <a:defRPr/>
                </a:pPr>
                <a:endParaRPr lang="en-US" altLang="zh-CN" sz="2000" dirty="0">
                  <a:solidFill>
                    <a:schemeClr val="bg1"/>
                  </a:solidFill>
                  <a:latin typeface="微软雅黑" pitchFamily="34" charset="-122"/>
                  <a:ea typeface="微软雅黑" pitchFamily="34" charset="-122"/>
                  <a:cs typeface="Arial" charset="0"/>
                </a:endParaRPr>
              </a:p>
            </p:txBody>
          </p:sp>
        </p:grpSp>
        <p:sp>
          <p:nvSpPr>
            <p:cNvPr id="6" name="文本框 5"/>
            <p:cNvSpPr txBox="1"/>
            <p:nvPr/>
          </p:nvSpPr>
          <p:spPr>
            <a:xfrm>
              <a:off x="11363037" y="1877069"/>
              <a:ext cx="360390" cy="4401205"/>
            </a:xfrm>
            <a:prstGeom prst="rect">
              <a:avLst/>
            </a:prstGeom>
            <a:noFill/>
          </p:spPr>
          <p:txBody>
            <a:bodyPr wrap="square" rtlCol="0">
              <a:spAutoFit/>
            </a:bodyPr>
            <a:lstStyle/>
            <a:p>
              <a:pPr algn="ctr" eaLnBrk="0" hangingPunct="0">
                <a:defRPr/>
              </a:pPr>
              <a:r>
                <a:rPr lang="zh-CN" altLang="en-US" sz="2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一线</a:t>
              </a:r>
              <a:endParaRPr lang="en-US" altLang="zh-CN" sz="2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endParaRPr>
            </a:p>
            <a:p>
              <a:pPr algn="ctr" eaLnBrk="0" hangingPunct="0">
                <a:defRPr/>
              </a:pPr>
              <a:r>
                <a:rPr lang="en-US" altLang="zh-CN"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a:t>
              </a:r>
              <a:r>
                <a:rPr lang="zh-CN" altLang="en-US" sz="2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专项</a:t>
              </a:r>
              <a:r>
                <a:rPr lang="en-US" altLang="zh-CN" sz="2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a:t>
              </a:r>
              <a:r>
                <a:rPr lang="zh-CN" altLang="en-US" sz="2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顾问</a:t>
              </a:r>
              <a:r>
                <a:rPr lang="en-US" altLang="zh-CN"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a:t>
              </a:r>
              <a:r>
                <a:rPr lang="zh-CN" altLang="en-US" sz="20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一体化</a:t>
              </a:r>
              <a:r>
                <a:rPr lang="zh-CN" altLang="en-US"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charset="0"/>
                </a:rPr>
                <a:t>服务</a:t>
              </a:r>
            </a:p>
          </p:txBody>
        </p:sp>
      </p:grpSp>
      <p:grpSp>
        <p:nvGrpSpPr>
          <p:cNvPr id="359" name="组合 31"/>
          <p:cNvGrpSpPr/>
          <p:nvPr/>
        </p:nvGrpSpPr>
        <p:grpSpPr>
          <a:xfrm>
            <a:off x="1924198" y="729553"/>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360" name="Group 3"/>
            <p:cNvGrpSpPr>
              <a:grpSpLocks/>
            </p:cNvGrpSpPr>
            <p:nvPr/>
          </p:nvGrpSpPr>
          <p:grpSpPr bwMode="auto">
            <a:xfrm>
              <a:off x="926115" y="1236363"/>
              <a:ext cx="874377" cy="2718171"/>
              <a:chOff x="720" y="1490"/>
              <a:chExt cx="1363" cy="1800"/>
            </a:xfrm>
            <a:grpFill/>
          </p:grpSpPr>
          <p:sp>
            <p:nvSpPr>
              <p:cNvPr id="362"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363"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364"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361"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2</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371" name="组合 31"/>
          <p:cNvGrpSpPr/>
          <p:nvPr/>
        </p:nvGrpSpPr>
        <p:grpSpPr>
          <a:xfrm>
            <a:off x="3226193" y="729553"/>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414" name="Group 3"/>
            <p:cNvGrpSpPr>
              <a:grpSpLocks/>
            </p:cNvGrpSpPr>
            <p:nvPr/>
          </p:nvGrpSpPr>
          <p:grpSpPr bwMode="auto">
            <a:xfrm>
              <a:off x="926115" y="1236363"/>
              <a:ext cx="874377" cy="2718171"/>
              <a:chOff x="720" y="1490"/>
              <a:chExt cx="1363" cy="1800"/>
            </a:xfrm>
            <a:grpFill/>
          </p:grpSpPr>
          <p:sp>
            <p:nvSpPr>
              <p:cNvPr id="436"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480"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491"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425"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3</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499" name="组合 31"/>
          <p:cNvGrpSpPr/>
          <p:nvPr/>
        </p:nvGrpSpPr>
        <p:grpSpPr>
          <a:xfrm>
            <a:off x="4528188" y="729553"/>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502" name="Group 3"/>
            <p:cNvGrpSpPr>
              <a:grpSpLocks/>
            </p:cNvGrpSpPr>
            <p:nvPr/>
          </p:nvGrpSpPr>
          <p:grpSpPr bwMode="auto">
            <a:xfrm>
              <a:off x="926115" y="1236363"/>
              <a:ext cx="874377" cy="2718171"/>
              <a:chOff x="720" y="1490"/>
              <a:chExt cx="1363" cy="1800"/>
            </a:xfrm>
            <a:grpFill/>
          </p:grpSpPr>
          <p:sp>
            <p:nvSpPr>
              <p:cNvPr id="504"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505"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506"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503"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4</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507" name="组合 31"/>
          <p:cNvGrpSpPr/>
          <p:nvPr/>
        </p:nvGrpSpPr>
        <p:grpSpPr>
          <a:xfrm>
            <a:off x="5830183" y="738175"/>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508" name="Group 3"/>
            <p:cNvGrpSpPr>
              <a:grpSpLocks/>
            </p:cNvGrpSpPr>
            <p:nvPr/>
          </p:nvGrpSpPr>
          <p:grpSpPr bwMode="auto">
            <a:xfrm>
              <a:off x="926115" y="1236363"/>
              <a:ext cx="874377" cy="2718171"/>
              <a:chOff x="720" y="1490"/>
              <a:chExt cx="1363" cy="1800"/>
            </a:xfrm>
            <a:grpFill/>
          </p:grpSpPr>
          <p:sp>
            <p:nvSpPr>
              <p:cNvPr id="510"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511"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512"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509"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5</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513" name="组合 31"/>
          <p:cNvGrpSpPr/>
          <p:nvPr/>
        </p:nvGrpSpPr>
        <p:grpSpPr>
          <a:xfrm>
            <a:off x="8434173" y="729553"/>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514" name="Group 3"/>
            <p:cNvGrpSpPr>
              <a:grpSpLocks/>
            </p:cNvGrpSpPr>
            <p:nvPr/>
          </p:nvGrpSpPr>
          <p:grpSpPr bwMode="auto">
            <a:xfrm>
              <a:off x="926115" y="1236363"/>
              <a:ext cx="874377" cy="2718171"/>
              <a:chOff x="720" y="1490"/>
              <a:chExt cx="1363" cy="1800"/>
            </a:xfrm>
            <a:grpFill/>
          </p:grpSpPr>
          <p:sp>
            <p:nvSpPr>
              <p:cNvPr id="516"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517"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518"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515"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7</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519" name="组合 31"/>
          <p:cNvGrpSpPr/>
          <p:nvPr/>
        </p:nvGrpSpPr>
        <p:grpSpPr>
          <a:xfrm>
            <a:off x="9736166" y="716392"/>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520" name="Group 3"/>
            <p:cNvGrpSpPr>
              <a:grpSpLocks/>
            </p:cNvGrpSpPr>
            <p:nvPr/>
          </p:nvGrpSpPr>
          <p:grpSpPr bwMode="auto">
            <a:xfrm>
              <a:off x="926115" y="1236363"/>
              <a:ext cx="874377" cy="2718171"/>
              <a:chOff x="720" y="1490"/>
              <a:chExt cx="1363" cy="1800"/>
            </a:xfrm>
            <a:grpFill/>
          </p:grpSpPr>
          <p:sp>
            <p:nvSpPr>
              <p:cNvPr id="522"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523"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524"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521"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8</a:t>
              </a:r>
              <a:endParaRPr lang="en-US" altLang="zh-CN" sz="2000" dirty="0">
                <a:solidFill>
                  <a:schemeClr val="bg1"/>
                </a:solidFill>
                <a:latin typeface="微软雅黑" pitchFamily="34" charset="-122"/>
                <a:ea typeface="微软雅黑" pitchFamily="34" charset="-122"/>
                <a:cs typeface="Arial" charset="0"/>
              </a:endParaRPr>
            </a:p>
          </p:txBody>
        </p:sp>
      </p:grpSp>
      <p:grpSp>
        <p:nvGrpSpPr>
          <p:cNvPr id="525" name="组合 31"/>
          <p:cNvGrpSpPr/>
          <p:nvPr/>
        </p:nvGrpSpPr>
        <p:grpSpPr>
          <a:xfrm>
            <a:off x="7132178" y="746797"/>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526" name="Group 3"/>
            <p:cNvGrpSpPr>
              <a:grpSpLocks/>
            </p:cNvGrpSpPr>
            <p:nvPr/>
          </p:nvGrpSpPr>
          <p:grpSpPr bwMode="auto">
            <a:xfrm>
              <a:off x="926115" y="1236363"/>
              <a:ext cx="874377" cy="2718171"/>
              <a:chOff x="720" y="1490"/>
              <a:chExt cx="1363" cy="1800"/>
            </a:xfrm>
            <a:grpFill/>
          </p:grpSpPr>
          <p:sp>
            <p:nvSpPr>
              <p:cNvPr id="528"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529"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530"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527" name="Text Box 17"/>
            <p:cNvSpPr txBox="1">
              <a:spLocks noChangeArrowheads="1"/>
            </p:cNvSpPr>
            <p:nvPr/>
          </p:nvSpPr>
          <p:spPr bwMode="gray">
            <a:xfrm>
              <a:off x="1052863" y="1828803"/>
              <a:ext cx="686080" cy="1331400"/>
            </a:xfrm>
            <a:prstGeom prst="rect">
              <a:avLst/>
            </a:prstGeom>
            <a:grpFill/>
            <a:ln w="9525" algn="ctr">
              <a:noFill/>
              <a:miter lim="800000"/>
              <a:headEnd/>
              <a:tailEnd/>
            </a:ln>
          </p:spPr>
          <p:txBody>
            <a:bodyPr wrap="square">
              <a:spAutoFit/>
            </a:bodyPr>
            <a:lstStyle/>
            <a:p>
              <a:pPr eaLnBrk="0" hangingPunct="0">
                <a:defRPr/>
              </a:pPr>
              <a:r>
                <a:rPr lang="zh-CN" altLang="en-US" sz="2000" dirty="0" smtClean="0">
                  <a:solidFill>
                    <a:schemeClr val="bg1"/>
                  </a:solidFill>
                  <a:latin typeface="微软雅黑" pitchFamily="34" charset="-122"/>
                  <a:ea typeface="微软雅黑" pitchFamily="34" charset="-122"/>
                  <a:cs typeface="Arial" charset="0"/>
                </a:rPr>
                <a:t>业务</a:t>
              </a:r>
              <a:r>
                <a:rPr lang="en-US" altLang="zh-CN" sz="2000" dirty="0" smtClean="0">
                  <a:solidFill>
                    <a:schemeClr val="bg1"/>
                  </a:solidFill>
                  <a:latin typeface="微软雅黑" pitchFamily="34" charset="-122"/>
                  <a:ea typeface="微软雅黑" pitchFamily="34" charset="-122"/>
                  <a:cs typeface="Arial" charset="0"/>
                </a:rPr>
                <a:t>6</a:t>
              </a:r>
              <a:endParaRPr lang="en-US" altLang="zh-CN" sz="2000" dirty="0">
                <a:solidFill>
                  <a:schemeClr val="bg1"/>
                </a:solidFill>
                <a:latin typeface="微软雅黑" pitchFamily="34" charset="-122"/>
                <a:ea typeface="微软雅黑" pitchFamily="34" charset="-122"/>
                <a:cs typeface="Arial" charset="0"/>
              </a:endParaRPr>
            </a:p>
          </p:txBody>
        </p:sp>
      </p:grpSp>
    </p:spTree>
    <p:extLst>
      <p:ext uri="{BB962C8B-B14F-4D97-AF65-F5344CB8AC3E}">
        <p14:creationId xmlns:p14="http://schemas.microsoft.com/office/powerpoint/2010/main" val="1450604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97"/>
                                        </p:tgtEl>
                                        <p:attrNameLst>
                                          <p:attrName>style.visibility</p:attrName>
                                        </p:attrNameLst>
                                      </p:cBhvr>
                                      <p:to>
                                        <p:strVal val="visible"/>
                                      </p:to>
                                    </p:set>
                                    <p:animEffect transition="in" filter="circle(in)">
                                      <p:cBhvr>
                                        <p:cTn id="7" dur="2000"/>
                                        <p:tgtEl>
                                          <p:spTgt spid="49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44"/>
                                        </p:tgtEl>
                                        <p:attrNameLst>
                                          <p:attrName>style.visibility</p:attrName>
                                        </p:attrNameLst>
                                      </p:cBhvr>
                                      <p:to>
                                        <p:strVal val="visible"/>
                                      </p:to>
                                    </p:set>
                                    <p:animEffect transition="in" filter="circle(in)">
                                      <p:cBhvr>
                                        <p:cTn id="12" dur="2000"/>
                                        <p:tgtEl>
                                          <p:spTgt spid="14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5"/>
                                        </p:tgtEl>
                                        <p:attrNameLst>
                                          <p:attrName>style.visibility</p:attrName>
                                        </p:attrNameLst>
                                      </p:cBhvr>
                                      <p:to>
                                        <p:strVal val="visible"/>
                                      </p:to>
                                    </p:set>
                                    <p:animEffect transition="in" filter="circle(in)">
                                      <p:cBhvr>
                                        <p:cTn id="17" dur="2000"/>
                                        <p:tgtEl>
                                          <p:spTgt spid="14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50"/>
                                        </p:tgtEl>
                                        <p:attrNameLst>
                                          <p:attrName>style.visibility</p:attrName>
                                        </p:attrNameLst>
                                      </p:cBhvr>
                                      <p:to>
                                        <p:strVal val="visible"/>
                                      </p:to>
                                    </p:set>
                                    <p:animEffect transition="in" filter="blinds(horizontal)">
                                      <p:cBhvr>
                                        <p:cTn id="22" dur="500"/>
                                        <p:tgtEl>
                                          <p:spTgt spid="150"/>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497" grpId="0" animBg="1"/>
      <p:bldP spid="1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五边形 27"/>
          <p:cNvSpPr/>
          <p:nvPr/>
        </p:nvSpPr>
        <p:spPr>
          <a:xfrm>
            <a:off x="775660" y="5736724"/>
            <a:ext cx="10525631" cy="420047"/>
          </a:xfrm>
          <a:prstGeom prst="homePlate">
            <a:avLst/>
          </a:prstGeom>
          <a:solidFill>
            <a:srgbClr val="D74B4B"/>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1219140"/>
            <a:r>
              <a:rPr lang="en-US" altLang="zh-CN" sz="2100" dirty="0">
                <a:solidFill>
                  <a:schemeClr val="bg1"/>
                </a:solidFill>
                <a:latin typeface="Impact"/>
              </a:rPr>
              <a:t>01</a:t>
            </a:r>
            <a:endParaRPr lang="zh-CN" altLang="en-US" sz="2100" dirty="0">
              <a:solidFill>
                <a:schemeClr val="bg1"/>
              </a:solidFill>
              <a:latin typeface="Impact"/>
            </a:endParaRPr>
          </a:p>
        </p:txBody>
      </p:sp>
      <p:sp>
        <p:nvSpPr>
          <p:cNvPr id="29" name="五边形 28"/>
          <p:cNvSpPr/>
          <p:nvPr/>
        </p:nvSpPr>
        <p:spPr>
          <a:xfrm>
            <a:off x="3397051" y="5316677"/>
            <a:ext cx="7894224" cy="420047"/>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1219140"/>
            <a:r>
              <a:rPr lang="en-US" altLang="zh-CN" sz="2100">
                <a:solidFill>
                  <a:prstClr val="white"/>
                </a:solidFill>
                <a:latin typeface="Impact"/>
              </a:rPr>
              <a:t>02</a:t>
            </a:r>
            <a:endParaRPr lang="zh-CN" altLang="en-US" sz="2100">
              <a:solidFill>
                <a:prstClr val="white"/>
              </a:solidFill>
              <a:latin typeface="Impact"/>
            </a:endParaRPr>
          </a:p>
        </p:txBody>
      </p:sp>
      <p:sp>
        <p:nvSpPr>
          <p:cNvPr id="31" name="五边形 30"/>
          <p:cNvSpPr/>
          <p:nvPr/>
        </p:nvSpPr>
        <p:spPr>
          <a:xfrm>
            <a:off x="6028460" y="4893401"/>
            <a:ext cx="5262815" cy="420047"/>
          </a:xfrm>
          <a:prstGeom prst="homePlate">
            <a:avLst/>
          </a:prstGeom>
          <a:solidFill>
            <a:srgbClr val="367BC8"/>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1219140"/>
            <a:r>
              <a:rPr lang="en-US" altLang="zh-CN" sz="2100">
                <a:solidFill>
                  <a:prstClr val="white"/>
                </a:solidFill>
                <a:latin typeface="Impact"/>
              </a:rPr>
              <a:t>03</a:t>
            </a:r>
            <a:endParaRPr lang="zh-CN" altLang="en-US" sz="2100">
              <a:solidFill>
                <a:prstClr val="white"/>
              </a:solidFill>
              <a:latin typeface="Impact"/>
            </a:endParaRPr>
          </a:p>
        </p:txBody>
      </p:sp>
      <p:sp>
        <p:nvSpPr>
          <p:cNvPr id="33" name="五边形 32"/>
          <p:cNvSpPr/>
          <p:nvPr/>
        </p:nvSpPr>
        <p:spPr>
          <a:xfrm>
            <a:off x="8659867" y="4473081"/>
            <a:ext cx="2631407" cy="420047"/>
          </a:xfrm>
          <a:prstGeom prst="homePlate">
            <a:avLst/>
          </a:prstGeom>
          <a:solidFill>
            <a:srgbClr val="19C02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4" tIns="60957" rIns="121914" bIns="60957" rtlCol="0" anchor="ctr"/>
          <a:lstStyle/>
          <a:p>
            <a:pPr defTabSz="1219140"/>
            <a:r>
              <a:rPr lang="en-US" altLang="zh-CN" sz="2100">
                <a:solidFill>
                  <a:prstClr val="white"/>
                </a:solidFill>
                <a:latin typeface="Impact"/>
              </a:rPr>
              <a:t>04</a:t>
            </a:r>
            <a:endParaRPr lang="zh-CN" altLang="en-US" sz="2100">
              <a:solidFill>
                <a:prstClr val="white"/>
              </a:solidFill>
              <a:latin typeface="Impact"/>
            </a:endParaRPr>
          </a:p>
        </p:txBody>
      </p:sp>
      <p:sp>
        <p:nvSpPr>
          <p:cNvPr id="36" name="矩形 35"/>
          <p:cNvSpPr/>
          <p:nvPr/>
        </p:nvSpPr>
        <p:spPr>
          <a:xfrm>
            <a:off x="775660" y="2926211"/>
            <a:ext cx="2520277" cy="372404"/>
          </a:xfrm>
          <a:prstGeom prst="rect">
            <a:avLst/>
          </a:prstGeom>
        </p:spPr>
        <p:txBody>
          <a:bodyPr wrap="square" lIns="121914" tIns="60957" rIns="121914" bIns="60957">
            <a:spAutoFit/>
          </a:bodyPr>
          <a:lstStyle/>
          <a:p>
            <a:pPr defTabSz="1066747">
              <a:lnSpc>
                <a:spcPct val="90000"/>
              </a:lnSpc>
              <a:spcAft>
                <a:spcPct val="35000"/>
              </a:spcAft>
              <a:defRPr/>
            </a:pPr>
            <a:r>
              <a:rPr lang="zh-CN" altLang="en-US" sz="1800" b="1" dirty="0">
                <a:solidFill>
                  <a:srgbClr val="003D79"/>
                </a:solidFill>
                <a:latin typeface="微软雅黑" panose="020B0503020204020204" pitchFamily="34" charset="-122"/>
                <a:ea typeface="微软雅黑" panose="020B0503020204020204" pitchFamily="34" charset="-122"/>
              </a:rPr>
              <a:t>构建开放式硬件架构</a:t>
            </a:r>
          </a:p>
        </p:txBody>
      </p:sp>
      <p:sp>
        <p:nvSpPr>
          <p:cNvPr id="39" name="矩形 38"/>
          <p:cNvSpPr/>
          <p:nvPr/>
        </p:nvSpPr>
        <p:spPr>
          <a:xfrm>
            <a:off x="6024330" y="2926211"/>
            <a:ext cx="2520277" cy="372404"/>
          </a:xfrm>
          <a:prstGeom prst="rect">
            <a:avLst/>
          </a:prstGeom>
        </p:spPr>
        <p:txBody>
          <a:bodyPr wrap="square" lIns="121914" tIns="60957" rIns="121914" bIns="60957">
            <a:spAutoFit/>
          </a:bodyPr>
          <a:lstStyle/>
          <a:p>
            <a:pPr algn="ctr" defTabSz="1066747">
              <a:lnSpc>
                <a:spcPct val="90000"/>
              </a:lnSpc>
              <a:spcAft>
                <a:spcPct val="35000"/>
              </a:spcAft>
              <a:defRPr/>
            </a:pPr>
            <a:r>
              <a:rPr lang="zh-CN" altLang="en-US" sz="1800" b="1" dirty="0">
                <a:solidFill>
                  <a:srgbClr val="003D79"/>
                </a:solidFill>
                <a:latin typeface="微软雅黑" panose="020B0503020204020204" pitchFamily="34" charset="-122"/>
                <a:ea typeface="微软雅黑" panose="020B0503020204020204" pitchFamily="34" charset="-122"/>
              </a:rPr>
              <a:t>数据库资源池</a:t>
            </a:r>
          </a:p>
        </p:txBody>
      </p:sp>
      <p:sp>
        <p:nvSpPr>
          <p:cNvPr id="42" name="矩形 41"/>
          <p:cNvSpPr/>
          <p:nvPr/>
        </p:nvSpPr>
        <p:spPr>
          <a:xfrm>
            <a:off x="3355947" y="2926211"/>
            <a:ext cx="2520277" cy="372404"/>
          </a:xfrm>
          <a:prstGeom prst="rect">
            <a:avLst/>
          </a:prstGeom>
        </p:spPr>
        <p:txBody>
          <a:bodyPr wrap="square" lIns="121914" tIns="60957" rIns="121914" bIns="60957">
            <a:spAutoFit/>
          </a:bodyPr>
          <a:lstStyle/>
          <a:p>
            <a:pPr algn="ctr" defTabSz="1066747">
              <a:lnSpc>
                <a:spcPct val="90000"/>
              </a:lnSpc>
              <a:spcAft>
                <a:spcPct val="35000"/>
              </a:spcAft>
              <a:defRPr/>
            </a:pPr>
            <a:r>
              <a:rPr lang="zh-CN" altLang="en-US" sz="1800" b="1" dirty="0">
                <a:solidFill>
                  <a:srgbClr val="003D79"/>
                </a:solidFill>
                <a:latin typeface="微软雅黑" panose="020B0503020204020204" pitchFamily="34" charset="-122"/>
                <a:ea typeface="微软雅黑" panose="020B0503020204020204" pitchFamily="34" charset="-122"/>
              </a:rPr>
              <a:t>自动化运维管理</a:t>
            </a:r>
          </a:p>
        </p:txBody>
      </p:sp>
      <p:sp>
        <p:nvSpPr>
          <p:cNvPr id="45" name="矩形 44"/>
          <p:cNvSpPr/>
          <p:nvPr/>
        </p:nvSpPr>
        <p:spPr>
          <a:xfrm>
            <a:off x="8659865" y="2926211"/>
            <a:ext cx="2520277" cy="372404"/>
          </a:xfrm>
          <a:prstGeom prst="rect">
            <a:avLst/>
          </a:prstGeom>
        </p:spPr>
        <p:txBody>
          <a:bodyPr wrap="square" lIns="121914" tIns="60957" rIns="121914" bIns="60957">
            <a:spAutoFit/>
          </a:bodyPr>
          <a:lstStyle/>
          <a:p>
            <a:pPr algn="ctr" defTabSz="1066747">
              <a:lnSpc>
                <a:spcPct val="90000"/>
              </a:lnSpc>
              <a:spcAft>
                <a:spcPct val="35000"/>
              </a:spcAft>
              <a:defRPr/>
            </a:pPr>
            <a:r>
              <a:rPr lang="en-US" altLang="zh-CN" sz="1800" b="1" dirty="0">
                <a:solidFill>
                  <a:srgbClr val="003D79"/>
                </a:solidFill>
                <a:latin typeface="微软雅黑" panose="020B0503020204020204" pitchFamily="34" charset="-122"/>
                <a:ea typeface="微软雅黑" panose="020B0503020204020204" pitchFamily="34" charset="-122"/>
              </a:rPr>
              <a:t>RDS</a:t>
            </a:r>
            <a:endParaRPr lang="zh-CN" altLang="en-US" sz="1800" b="1" dirty="0">
              <a:solidFill>
                <a:srgbClr val="003D79"/>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3355946" y="2926211"/>
            <a:ext cx="0" cy="187014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5955754" y="2926211"/>
            <a:ext cx="0" cy="138015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576522" y="2926211"/>
            <a:ext cx="0" cy="98972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标题 1"/>
          <p:cNvSpPr txBox="1">
            <a:spLocks/>
          </p:cNvSpPr>
          <p:nvPr/>
        </p:nvSpPr>
        <p:spPr>
          <a:xfrm>
            <a:off x="269411" y="348501"/>
            <a:ext cx="1686389" cy="60522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smtClean="0">
                <a:solidFill>
                  <a:srgbClr val="002060"/>
                </a:solidFill>
                <a:latin typeface="微软雅黑" panose="020B0503020204020204" pitchFamily="34" charset="-122"/>
                <a:ea typeface="微软雅黑" panose="020B0503020204020204" pitchFamily="34" charset="-122"/>
              </a:rPr>
              <a:t>产品栈</a:t>
            </a:r>
            <a:endParaRPr lang="zh-CN" altLang="en-US" sz="2800" b="1" dirty="0">
              <a:solidFill>
                <a:srgbClr val="002060"/>
              </a:solidFill>
              <a:latin typeface="微软雅黑" panose="020B0503020204020204" pitchFamily="34" charset="-122"/>
              <a:ea typeface="微软雅黑" panose="020B0503020204020204" pitchFamily="34" charset="-122"/>
            </a:endParaRPr>
          </a:p>
        </p:txBody>
      </p:sp>
      <p:pic>
        <p:nvPicPr>
          <p:cNvPr id="23" name="Picture 8"/>
          <p:cNvPicPr>
            <a:picLocks noChangeAspect="1" noChangeArrowheads="1"/>
          </p:cNvPicPr>
          <p:nvPr/>
        </p:nvPicPr>
        <p:blipFill>
          <a:blip r:embed="rId2" cstate="print"/>
          <a:srcRect/>
          <a:stretch>
            <a:fillRect/>
          </a:stretch>
        </p:blipFill>
        <p:spPr bwMode="auto">
          <a:xfrm>
            <a:off x="6635113" y="1209680"/>
            <a:ext cx="1269911" cy="1173304"/>
          </a:xfrm>
          <a:prstGeom prst="rect">
            <a:avLst/>
          </a:prstGeom>
          <a:noFill/>
          <a:ln w="9525">
            <a:noFill/>
            <a:round/>
            <a:headEnd/>
            <a:tailEnd/>
          </a:ln>
          <a:effectLst>
            <a:outerShdw blurRad="50800" dist="38100" dir="8100000" algn="tr" rotWithShape="0">
              <a:prstClr val="black">
                <a:alpha val="40000"/>
              </a:prstClr>
            </a:outerShdw>
          </a:effectLst>
        </p:spPr>
      </p:pic>
      <p:pic>
        <p:nvPicPr>
          <p:cNvPr id="24" name="图片 23" descr="同库同指标不同时间段的对比.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744797" y="1378977"/>
            <a:ext cx="1743993" cy="1004007"/>
          </a:xfrm>
          <a:prstGeom prst="rect">
            <a:avLst/>
          </a:prstGeom>
          <a:ln>
            <a:solidFill>
              <a:schemeClr val="tx1"/>
            </a:solidFill>
          </a:ln>
          <a:effectLst>
            <a:outerShdw blurRad="50800" dist="38100" dir="8100000" algn="tr" rotWithShape="0">
              <a:prstClr val="black">
                <a:alpha val="40000"/>
              </a:prstClr>
            </a:outerShdw>
          </a:effectLst>
        </p:spPr>
      </p:pic>
      <p:pic>
        <p:nvPicPr>
          <p:cNvPr id="32" name="Picture 27" descr="ICON_Cloud_Q308"/>
          <p:cNvPicPr>
            <a:picLocks noChangeAspect="1" noChangeArrowheads="1"/>
          </p:cNvPicPr>
          <p:nvPr/>
        </p:nvPicPr>
        <p:blipFill>
          <a:blip r:embed="rId4"/>
          <a:srcRect/>
          <a:stretch>
            <a:fillRect/>
          </a:stretch>
        </p:blipFill>
        <p:spPr bwMode="auto">
          <a:xfrm>
            <a:off x="8990819" y="1190429"/>
            <a:ext cx="1881772" cy="1198645"/>
          </a:xfrm>
          <a:prstGeom prst="rect">
            <a:avLst/>
          </a:prstGeom>
          <a:noFill/>
          <a:ln w="9525">
            <a:noFill/>
            <a:miter lim="800000"/>
            <a:headEnd/>
            <a:tailEnd/>
          </a:ln>
          <a:effectLst>
            <a:outerShdw blurRad="152400" dist="63500" dir="5400000" sx="90000" sy="-19000" rotWithShape="0">
              <a:prstClr val="black">
                <a:alpha val="15000"/>
              </a:prstClr>
            </a:outerShdw>
          </a:effectLst>
        </p:spPr>
      </p:pic>
      <p:sp>
        <p:nvSpPr>
          <p:cNvPr id="35" name="右箭头 34"/>
          <p:cNvSpPr/>
          <p:nvPr/>
        </p:nvSpPr>
        <p:spPr>
          <a:xfrm>
            <a:off x="2743385" y="1566423"/>
            <a:ext cx="793218" cy="629114"/>
          </a:xfrm>
          <a:prstGeom prst="rightArrow">
            <a:avLst/>
          </a:prstGeom>
          <a:solidFill>
            <a:srgbClr val="00B0F0"/>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37" name="右箭头 36"/>
          <p:cNvSpPr/>
          <p:nvPr/>
        </p:nvSpPr>
        <p:spPr>
          <a:xfrm>
            <a:off x="5640276" y="1555303"/>
            <a:ext cx="793218" cy="629114"/>
          </a:xfrm>
          <a:prstGeom prst="rightArrow">
            <a:avLst/>
          </a:prstGeom>
          <a:solidFill>
            <a:srgbClr val="00B0F0"/>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46" name="右箭头 45"/>
          <p:cNvSpPr/>
          <p:nvPr/>
        </p:nvSpPr>
        <p:spPr>
          <a:xfrm>
            <a:off x="8102915" y="1555303"/>
            <a:ext cx="793218" cy="629114"/>
          </a:xfrm>
          <a:prstGeom prst="rightArrow">
            <a:avLst/>
          </a:prstGeom>
          <a:solidFill>
            <a:srgbClr val="00B0F0"/>
          </a:solidFill>
          <a:ln/>
          <a:effectLst>
            <a:outerShdw blurRad="50800" dist="38100" dir="2700000" algn="tl" rotWithShape="0">
              <a:prstClr val="black">
                <a:alpha val="40000"/>
              </a:prstClr>
            </a:outerShdw>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pic>
        <p:nvPicPr>
          <p:cNvPr id="47" name="图片 46" descr="沃趣LOGO1.pn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灯片编号占位符 3"/>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6</a:t>
            </a:fld>
            <a:endParaRPr lang="zh-CN" altLang="en-US">
              <a:solidFill>
                <a:srgbClr val="000000">
                  <a:tint val="75000"/>
                </a:srgbClr>
              </a:solidFill>
            </a:endParaRPr>
          </a:p>
        </p:txBody>
      </p:sp>
      <p:grpSp>
        <p:nvGrpSpPr>
          <p:cNvPr id="2" name="组合 1"/>
          <p:cNvGrpSpPr/>
          <p:nvPr/>
        </p:nvGrpSpPr>
        <p:grpSpPr>
          <a:xfrm>
            <a:off x="1263040" y="1114560"/>
            <a:ext cx="1186241" cy="1612072"/>
            <a:chOff x="1397793" y="1209680"/>
            <a:chExt cx="1186241" cy="1612072"/>
          </a:xfrm>
        </p:grpSpPr>
        <p:pic>
          <p:nvPicPr>
            <p:cNvPr id="53" name="图片 6"/>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397793" y="1209680"/>
              <a:ext cx="1116013"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7" descr="ICON_Datacenter_wStorage_1up_Q408"/>
            <p:cNvPicPr>
              <a:picLocks noChangeAspect="1" noChangeArrowheads="1"/>
            </p:cNvPicPr>
            <p:nvPr/>
          </p:nvPicPr>
          <p:blipFill>
            <a:blip r:embed="rId7" cstate="email"/>
            <a:stretch>
              <a:fillRect/>
            </a:stretch>
          </p:blipFill>
          <p:spPr bwMode="auto">
            <a:xfrm>
              <a:off x="1929333" y="1585557"/>
              <a:ext cx="654701" cy="1122695"/>
            </a:xfrm>
            <a:prstGeom prst="rect">
              <a:avLst/>
            </a:prstGeom>
            <a:noFill/>
            <a:ln>
              <a:noFill/>
            </a:ln>
            <a:effectLst>
              <a:outerShdw blurRad="50800" dist="38100" dir="8100000" algn="tr" rotWithShape="0">
                <a:prstClr val="black">
                  <a:alpha val="40000"/>
                </a:prstClr>
              </a:outerShdw>
            </a:effectLst>
          </p:spPr>
        </p:pic>
        <p:pic>
          <p:nvPicPr>
            <p:cNvPr id="54" name="Picture 7" descr="ICON_Datacenter_wStorage_1up_Q408"/>
            <p:cNvPicPr>
              <a:picLocks noChangeAspect="1" noChangeArrowheads="1"/>
            </p:cNvPicPr>
            <p:nvPr/>
          </p:nvPicPr>
          <p:blipFill>
            <a:blip r:embed="rId7" cstate="email"/>
            <a:stretch>
              <a:fillRect/>
            </a:stretch>
          </p:blipFill>
          <p:spPr bwMode="auto">
            <a:xfrm>
              <a:off x="1431336" y="1699057"/>
              <a:ext cx="654701" cy="1122695"/>
            </a:xfrm>
            <a:prstGeom prst="rect">
              <a:avLst/>
            </a:prstGeom>
            <a:noFill/>
            <a:ln>
              <a:noFill/>
            </a:ln>
            <a:effectLst>
              <a:outerShdw blurRad="50800" dist="38100" dir="8100000" algn="tr" rotWithShape="0">
                <a:prstClr val="black">
                  <a:alpha val="40000"/>
                </a:prstClr>
              </a:outerShdw>
            </a:effectLst>
          </p:spPr>
        </p:pic>
      </p:grpSp>
      <p:sp>
        <p:nvSpPr>
          <p:cNvPr id="41" name="Text Box 4"/>
          <p:cNvSpPr txBox="1">
            <a:spLocks noChangeArrowheads="1"/>
          </p:cNvSpPr>
          <p:nvPr/>
        </p:nvSpPr>
        <p:spPr bwMode="auto">
          <a:xfrm>
            <a:off x="911395" y="5117306"/>
            <a:ext cx="2159000" cy="408623"/>
          </a:xfrm>
          <a:prstGeom prst="roundRect">
            <a:avLst/>
          </a:prstGeom>
          <a:solidFill>
            <a:srgbClr val="002060"/>
          </a:solidFill>
          <a:ln>
            <a:no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QD</a:t>
            </a:r>
            <a:r>
              <a:rPr lang="en-US" altLang="zh-CN" b="1" dirty="0" err="1" smtClean="0">
                <a:solidFill>
                  <a:srgbClr val="FFFFFF"/>
                </a:solidFill>
                <a:ea typeface="华文细黑" pitchFamily="2" charset="-122"/>
              </a:rPr>
              <a:t>ata</a:t>
            </a:r>
            <a:r>
              <a:rPr lang="en-US" b="1" dirty="0" smtClean="0">
                <a:solidFill>
                  <a:srgbClr val="FFFFFF"/>
                </a:solidFill>
                <a:ea typeface="华文细黑" pitchFamily="2" charset="-122"/>
              </a:rPr>
              <a:t> </a:t>
            </a:r>
            <a:r>
              <a:rPr lang="en-US" altLang="zh-CN" b="1" dirty="0" smtClean="0">
                <a:solidFill>
                  <a:srgbClr val="FFFFFF"/>
                </a:solidFill>
                <a:ea typeface="华文细黑" pitchFamily="2" charset="-122"/>
              </a:rPr>
              <a:t>for Oracle</a:t>
            </a:r>
            <a:endParaRPr lang="en-US" b="1" dirty="0">
              <a:solidFill>
                <a:srgbClr val="FFFFFF"/>
              </a:solidFill>
              <a:ea typeface="华文细黑" pitchFamily="2" charset="-122"/>
            </a:endParaRPr>
          </a:p>
        </p:txBody>
      </p:sp>
      <p:sp>
        <p:nvSpPr>
          <p:cNvPr id="51" name="Text Box 4"/>
          <p:cNvSpPr txBox="1">
            <a:spLocks noChangeArrowheads="1"/>
          </p:cNvSpPr>
          <p:nvPr/>
        </p:nvSpPr>
        <p:spPr bwMode="auto">
          <a:xfrm>
            <a:off x="911395" y="4644071"/>
            <a:ext cx="2159000" cy="408623"/>
          </a:xfrm>
          <a:prstGeom prst="roundRect">
            <a:avLst/>
          </a:prstGeom>
          <a:solidFill>
            <a:srgbClr val="002060"/>
          </a:solidFill>
          <a:ln>
            <a:no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QD</a:t>
            </a:r>
            <a:r>
              <a:rPr lang="en-US" altLang="zh-CN" b="1" dirty="0" err="1" smtClean="0">
                <a:solidFill>
                  <a:srgbClr val="FFFFFF"/>
                </a:solidFill>
                <a:ea typeface="华文细黑" pitchFamily="2" charset="-122"/>
              </a:rPr>
              <a:t>ata</a:t>
            </a:r>
            <a:r>
              <a:rPr lang="en-US" b="1" dirty="0" smtClean="0">
                <a:solidFill>
                  <a:srgbClr val="FFFFFF"/>
                </a:solidFill>
                <a:ea typeface="华文细黑" pitchFamily="2" charset="-122"/>
              </a:rPr>
              <a:t> </a:t>
            </a:r>
            <a:r>
              <a:rPr lang="en-US" altLang="zh-CN" b="1" dirty="0" smtClean="0">
                <a:solidFill>
                  <a:srgbClr val="FFFFFF"/>
                </a:solidFill>
                <a:ea typeface="华文细黑" pitchFamily="2" charset="-122"/>
              </a:rPr>
              <a:t>for MySQL</a:t>
            </a:r>
            <a:endParaRPr lang="en-US" b="1" dirty="0">
              <a:solidFill>
                <a:srgbClr val="FFFFFF"/>
              </a:solidFill>
              <a:ea typeface="华文细黑" pitchFamily="2" charset="-122"/>
            </a:endParaRPr>
          </a:p>
        </p:txBody>
      </p:sp>
      <p:sp>
        <p:nvSpPr>
          <p:cNvPr id="55" name="Text Box 4"/>
          <p:cNvSpPr txBox="1">
            <a:spLocks noChangeArrowheads="1"/>
          </p:cNvSpPr>
          <p:nvPr/>
        </p:nvSpPr>
        <p:spPr bwMode="auto">
          <a:xfrm>
            <a:off x="911395" y="4124483"/>
            <a:ext cx="2159000" cy="408623"/>
          </a:xfrm>
          <a:prstGeom prst="roundRect">
            <a:avLst/>
          </a:prstGeom>
          <a:solidFill>
            <a:schemeClr val="accent5">
              <a:lumMod val="50000"/>
            </a:schemeClr>
          </a:solidFill>
          <a:ln>
            <a:solidFill>
              <a:schemeClr val="accent6">
                <a:lumMod val="50000"/>
              </a:schemeClr>
            </a:solid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QD</a:t>
            </a:r>
            <a:r>
              <a:rPr lang="en-US" altLang="zh-CN" b="1" dirty="0" err="1" smtClean="0">
                <a:solidFill>
                  <a:srgbClr val="FFFFFF"/>
                </a:solidFill>
                <a:ea typeface="华文细黑" pitchFamily="2" charset="-122"/>
              </a:rPr>
              <a:t>ata</a:t>
            </a:r>
            <a:r>
              <a:rPr lang="en-US" b="1" dirty="0" smtClean="0">
                <a:solidFill>
                  <a:srgbClr val="FFFFFF"/>
                </a:solidFill>
                <a:ea typeface="华文细黑" pitchFamily="2" charset="-122"/>
              </a:rPr>
              <a:t> </a:t>
            </a:r>
            <a:r>
              <a:rPr lang="en-US" altLang="zh-CN" b="1" dirty="0" smtClean="0">
                <a:solidFill>
                  <a:srgbClr val="FFFFFF"/>
                </a:solidFill>
                <a:ea typeface="华文细黑" pitchFamily="2" charset="-122"/>
              </a:rPr>
              <a:t>for </a:t>
            </a:r>
            <a:r>
              <a:rPr lang="en-US" altLang="zh-CN" b="1" dirty="0" err="1" smtClean="0">
                <a:solidFill>
                  <a:srgbClr val="FFFFFF"/>
                </a:solidFill>
                <a:ea typeface="华文细黑" pitchFamily="2" charset="-122"/>
              </a:rPr>
              <a:t>PgSQL</a:t>
            </a:r>
            <a:endParaRPr lang="en-US" b="1" dirty="0">
              <a:solidFill>
                <a:srgbClr val="FFFFFF"/>
              </a:solidFill>
              <a:ea typeface="华文细黑" pitchFamily="2" charset="-122"/>
            </a:endParaRPr>
          </a:p>
        </p:txBody>
      </p:sp>
      <p:sp>
        <p:nvSpPr>
          <p:cNvPr id="56" name="Text Box 4"/>
          <p:cNvSpPr txBox="1">
            <a:spLocks noChangeArrowheads="1"/>
          </p:cNvSpPr>
          <p:nvPr/>
        </p:nvSpPr>
        <p:spPr bwMode="auto">
          <a:xfrm>
            <a:off x="3737577" y="4761062"/>
            <a:ext cx="1836287" cy="408623"/>
          </a:xfrm>
          <a:prstGeom prst="roundRect">
            <a:avLst/>
          </a:prstGeom>
          <a:solidFill>
            <a:srgbClr val="002060"/>
          </a:solidFill>
          <a:ln>
            <a:no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QM</a:t>
            </a:r>
            <a:r>
              <a:rPr lang="en-US" altLang="zh-CN" b="1" dirty="0" err="1" smtClean="0">
                <a:solidFill>
                  <a:srgbClr val="FFFFFF"/>
                </a:solidFill>
                <a:ea typeface="华文细黑" pitchFamily="2" charset="-122"/>
              </a:rPr>
              <a:t>onitor</a:t>
            </a:r>
            <a:r>
              <a:rPr lang="en-US" altLang="zh-CN" b="1" dirty="0" smtClean="0">
                <a:solidFill>
                  <a:srgbClr val="FFFFFF"/>
                </a:solidFill>
                <a:ea typeface="华文细黑" pitchFamily="2" charset="-122"/>
              </a:rPr>
              <a:t> </a:t>
            </a:r>
            <a:r>
              <a:rPr lang="zh-CN" altLang="en-US" b="1" dirty="0" smtClean="0">
                <a:solidFill>
                  <a:srgbClr val="FFFFFF"/>
                </a:solidFill>
                <a:ea typeface="华文细黑" pitchFamily="2" charset="-122"/>
              </a:rPr>
              <a:t>监控</a:t>
            </a:r>
            <a:endParaRPr lang="en-US" b="1" dirty="0">
              <a:solidFill>
                <a:srgbClr val="FFFFFF"/>
              </a:solidFill>
              <a:ea typeface="华文细黑" pitchFamily="2" charset="-122"/>
            </a:endParaRPr>
          </a:p>
        </p:txBody>
      </p:sp>
      <p:sp>
        <p:nvSpPr>
          <p:cNvPr id="57" name="Text Box 4"/>
          <p:cNvSpPr txBox="1">
            <a:spLocks noChangeArrowheads="1"/>
          </p:cNvSpPr>
          <p:nvPr/>
        </p:nvSpPr>
        <p:spPr bwMode="auto">
          <a:xfrm>
            <a:off x="6368239" y="4319558"/>
            <a:ext cx="1901117" cy="408623"/>
          </a:xfrm>
          <a:prstGeom prst="roundRect">
            <a:avLst/>
          </a:prstGeom>
          <a:solidFill>
            <a:srgbClr val="002060"/>
          </a:solidFill>
          <a:ln>
            <a:no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a:t>
            </a:r>
            <a:r>
              <a:rPr lang="en-US" b="1" dirty="0" err="1">
                <a:solidFill>
                  <a:srgbClr val="FFFFFF"/>
                </a:solidFill>
                <a:ea typeface="华文细黑" pitchFamily="2" charset="-122"/>
              </a:rPr>
              <a:t>G</a:t>
            </a:r>
            <a:r>
              <a:rPr lang="en-US" altLang="zh-CN" b="1" dirty="0" err="1" smtClean="0">
                <a:solidFill>
                  <a:srgbClr val="FFFFFF"/>
                </a:solidFill>
                <a:ea typeface="华文细黑" pitchFamily="2" charset="-122"/>
              </a:rPr>
              <a:t>uard</a:t>
            </a:r>
            <a:r>
              <a:rPr lang="en-US" altLang="zh-CN" b="1" dirty="0" smtClean="0">
                <a:solidFill>
                  <a:srgbClr val="FFFFFF"/>
                </a:solidFill>
                <a:ea typeface="华文细黑" pitchFamily="2" charset="-122"/>
              </a:rPr>
              <a:t> </a:t>
            </a:r>
            <a:r>
              <a:rPr lang="zh-CN" altLang="en-US" b="1" dirty="0" smtClean="0">
                <a:solidFill>
                  <a:srgbClr val="FFFFFF"/>
                </a:solidFill>
                <a:ea typeface="华文细黑" pitchFamily="2" charset="-122"/>
              </a:rPr>
              <a:t>高可用</a:t>
            </a:r>
            <a:endParaRPr lang="en-US" b="1" dirty="0">
              <a:solidFill>
                <a:srgbClr val="FFFFFF"/>
              </a:solidFill>
              <a:ea typeface="华文细黑" pitchFamily="2" charset="-122"/>
            </a:endParaRPr>
          </a:p>
        </p:txBody>
      </p:sp>
      <p:sp>
        <p:nvSpPr>
          <p:cNvPr id="58" name="Text Box 4"/>
          <p:cNvSpPr txBox="1">
            <a:spLocks noChangeArrowheads="1"/>
          </p:cNvSpPr>
          <p:nvPr/>
        </p:nvSpPr>
        <p:spPr bwMode="auto">
          <a:xfrm>
            <a:off x="6352365" y="3773458"/>
            <a:ext cx="1916991" cy="408623"/>
          </a:xfrm>
          <a:prstGeom prst="roundRect">
            <a:avLst/>
          </a:prstGeom>
          <a:solidFill>
            <a:schemeClr val="accent5">
              <a:lumMod val="50000"/>
            </a:schemeClr>
          </a:solidFill>
          <a:ln>
            <a:solidFill>
              <a:schemeClr val="accent6">
                <a:lumMod val="50000"/>
              </a:schemeClr>
            </a:solid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QC</a:t>
            </a:r>
            <a:r>
              <a:rPr lang="en-US" altLang="zh-CN" b="1" dirty="0" err="1" smtClean="0">
                <a:solidFill>
                  <a:srgbClr val="FFFFFF"/>
                </a:solidFill>
                <a:ea typeface="华文细黑" pitchFamily="2" charset="-122"/>
              </a:rPr>
              <a:t>luster</a:t>
            </a:r>
            <a:r>
              <a:rPr lang="en-US" altLang="zh-CN" b="1" dirty="0" smtClean="0">
                <a:solidFill>
                  <a:srgbClr val="FFFFFF"/>
                </a:solidFill>
                <a:ea typeface="华文细黑" pitchFamily="2" charset="-122"/>
              </a:rPr>
              <a:t> </a:t>
            </a:r>
            <a:r>
              <a:rPr lang="zh-CN" altLang="en-US" b="1" dirty="0" smtClean="0">
                <a:solidFill>
                  <a:srgbClr val="FFFFFF"/>
                </a:solidFill>
                <a:ea typeface="华文细黑" pitchFamily="2" charset="-122"/>
              </a:rPr>
              <a:t>集群</a:t>
            </a:r>
            <a:endParaRPr lang="en-US" b="1" dirty="0">
              <a:solidFill>
                <a:srgbClr val="FFFFFF"/>
              </a:solidFill>
              <a:ea typeface="华文细黑" pitchFamily="2" charset="-122"/>
            </a:endParaRPr>
          </a:p>
        </p:txBody>
      </p:sp>
      <p:sp>
        <p:nvSpPr>
          <p:cNvPr id="59" name="Text Box 4"/>
          <p:cNvSpPr txBox="1">
            <a:spLocks noChangeArrowheads="1"/>
          </p:cNvSpPr>
          <p:nvPr/>
        </p:nvSpPr>
        <p:spPr bwMode="auto">
          <a:xfrm>
            <a:off x="8870708" y="3882969"/>
            <a:ext cx="1943065" cy="408623"/>
          </a:xfrm>
          <a:prstGeom prst="roundRect">
            <a:avLst/>
          </a:prstGeom>
          <a:solidFill>
            <a:schemeClr val="accent5">
              <a:lumMod val="50000"/>
            </a:schemeClr>
          </a:solidFill>
          <a:ln>
            <a:solidFill>
              <a:schemeClr val="accent6">
                <a:lumMod val="50000"/>
              </a:schemeClr>
            </a:solid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spcBef>
                <a:spcPct val="50000"/>
              </a:spcBef>
            </a:pPr>
            <a:r>
              <a:rPr lang="en-US" b="1" dirty="0" err="1" smtClean="0">
                <a:solidFill>
                  <a:srgbClr val="FFFFFF"/>
                </a:solidFill>
                <a:ea typeface="华文细黑" pitchFamily="2" charset="-122"/>
              </a:rPr>
              <a:t>QM</a:t>
            </a:r>
            <a:r>
              <a:rPr lang="en-US" altLang="zh-CN" b="1" dirty="0" err="1" smtClean="0">
                <a:solidFill>
                  <a:srgbClr val="FFFFFF"/>
                </a:solidFill>
                <a:ea typeface="华文细黑" pitchFamily="2" charset="-122"/>
              </a:rPr>
              <a:t>anager</a:t>
            </a:r>
            <a:r>
              <a:rPr lang="en-US" altLang="zh-CN" b="1" dirty="0" smtClean="0">
                <a:solidFill>
                  <a:srgbClr val="FFFFFF"/>
                </a:solidFill>
                <a:ea typeface="华文细黑" pitchFamily="2" charset="-122"/>
              </a:rPr>
              <a:t> </a:t>
            </a:r>
            <a:r>
              <a:rPr lang="zh-CN" altLang="en-US" b="1" dirty="0" smtClean="0">
                <a:solidFill>
                  <a:srgbClr val="FFFFFF"/>
                </a:solidFill>
                <a:ea typeface="华文细黑" pitchFamily="2" charset="-122"/>
              </a:rPr>
              <a:t>管理</a:t>
            </a:r>
            <a:endParaRPr lang="en-US" b="1" dirty="0">
              <a:solidFill>
                <a:srgbClr val="FFFFFF"/>
              </a:solidFill>
              <a:ea typeface="华文细黑" pitchFamily="2" charset="-122"/>
            </a:endParaRPr>
          </a:p>
        </p:txBody>
      </p:sp>
    </p:spTree>
    <p:extLst>
      <p:ext uri="{BB962C8B-B14F-4D97-AF65-F5344CB8AC3E}">
        <p14:creationId xmlns:p14="http://schemas.microsoft.com/office/powerpoint/2010/main" val="21047238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沃趣LOGO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70902" y="1269132"/>
            <a:ext cx="10254298" cy="5118968"/>
          </a:xfrm>
          <a:prstGeom prst="rect">
            <a:avLst/>
          </a:prstGeom>
          <a:noFill/>
          <a:ln>
            <a:noFill/>
          </a:ln>
        </p:spPr>
      </p:pic>
      <p:sp>
        <p:nvSpPr>
          <p:cNvPr id="7" name="标题 1"/>
          <p:cNvSpPr txBox="1">
            <a:spLocks/>
          </p:cNvSpPr>
          <p:nvPr/>
        </p:nvSpPr>
        <p:spPr>
          <a:xfrm>
            <a:off x="269411" y="348501"/>
            <a:ext cx="5585289" cy="60522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2800" b="1" dirty="0">
                <a:solidFill>
                  <a:srgbClr val="002060"/>
                </a:solidFill>
                <a:latin typeface="微软雅黑" panose="020B0503020204020204" pitchFamily="34" charset="-122"/>
                <a:ea typeface="微软雅黑" panose="020B0503020204020204" pitchFamily="34" charset="-122"/>
              </a:rPr>
              <a:t>服务于全国</a:t>
            </a:r>
            <a:r>
              <a:rPr lang="en-US" altLang="zh-CN" sz="2800" b="1" dirty="0">
                <a:solidFill>
                  <a:srgbClr val="002060"/>
                </a:solidFill>
                <a:latin typeface="微软雅黑" panose="020B0503020204020204" pitchFamily="34" charset="-122"/>
                <a:ea typeface="微软雅黑" panose="020B0503020204020204" pitchFamily="34" charset="-122"/>
              </a:rPr>
              <a:t>260</a:t>
            </a:r>
            <a:r>
              <a:rPr lang="zh-CN" altLang="en-US" sz="2800" b="1" dirty="0">
                <a:solidFill>
                  <a:srgbClr val="002060"/>
                </a:solidFill>
                <a:latin typeface="微软雅黑" panose="020B0503020204020204" pitchFamily="34" charset="-122"/>
                <a:ea typeface="微软雅黑" panose="020B0503020204020204" pitchFamily="34" charset="-122"/>
              </a:rPr>
              <a:t>家大型</a:t>
            </a:r>
            <a:r>
              <a:rPr lang="zh-CN" altLang="en-US" sz="2800" b="1" dirty="0" smtClean="0">
                <a:solidFill>
                  <a:srgbClr val="002060"/>
                </a:solidFill>
                <a:latin typeface="微软雅黑" panose="020B0503020204020204" pitchFamily="34" charset="-122"/>
                <a:ea typeface="微软雅黑" panose="020B0503020204020204" pitchFamily="34" charset="-122"/>
              </a:rPr>
              <a:t>企事业单位</a:t>
            </a:r>
            <a:endParaRPr lang="zh-CN" altLang="en-US" sz="2800" b="1" dirty="0">
              <a:solidFill>
                <a:srgbClr val="002060"/>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7</a:t>
            </a:fld>
            <a:endParaRPr lang="zh-CN" altLang="en-US">
              <a:solidFill>
                <a:srgbClr val="000000">
                  <a:tint val="75000"/>
                </a:srgbClr>
              </a:solidFill>
            </a:endParaRPr>
          </a:p>
        </p:txBody>
      </p:sp>
    </p:spTree>
    <p:extLst>
      <p:ext uri="{BB962C8B-B14F-4D97-AF65-F5344CB8AC3E}">
        <p14:creationId xmlns:p14="http://schemas.microsoft.com/office/powerpoint/2010/main" val="4199983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617378" y="1476985"/>
            <a:ext cx="2280249" cy="228024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2" tIns="60956" rIns="121912" bIns="60956" numCol="1" spcCol="0" rtlCol="0" fromWordArt="0" anchor="ctr" anchorCtr="0" forceAA="0" compatLnSpc="1">
            <a:prstTxWarp prst="textNoShape">
              <a:avLst/>
            </a:prstTxWarp>
            <a:noAutofit/>
          </a:bodyPr>
          <a:lstStyle/>
          <a:p>
            <a:pPr lvl="0" algn="ctr"/>
            <a:r>
              <a:rPr lang="zh-CN" altLang="en-US" sz="3600" b="1" dirty="0">
                <a:solidFill>
                  <a:schemeClr val="bg1"/>
                </a:solidFill>
                <a:latin typeface="微软雅黑" panose="020B0503020204020204" pitchFamily="34" charset="-122"/>
                <a:ea typeface="微软雅黑" panose="020B0503020204020204" pitchFamily="34" charset="-122"/>
              </a:rPr>
              <a:t>构建</a:t>
            </a:r>
          </a:p>
        </p:txBody>
      </p:sp>
      <p:sp>
        <p:nvSpPr>
          <p:cNvPr id="19" name="椭圆 18"/>
          <p:cNvSpPr/>
          <p:nvPr/>
        </p:nvSpPr>
        <p:spPr>
          <a:xfrm>
            <a:off x="5877741" y="1476988"/>
            <a:ext cx="2280249" cy="228024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2" tIns="60956" rIns="121912" bIns="60956" numCol="1" spcCol="0" rtlCol="0" fromWordArt="0" anchor="ctr" anchorCtr="0" forceAA="0" compatLnSpc="1">
            <a:prstTxWarp prst="textNoShape">
              <a:avLst/>
            </a:prstTxWarp>
            <a:noAutofit/>
          </a:bodyPr>
          <a:lstStyle/>
          <a:p>
            <a:pPr lvl="0" algn="ctr"/>
            <a:r>
              <a:rPr lang="zh-CN" altLang="en-US" sz="3600" b="1" dirty="0">
                <a:solidFill>
                  <a:schemeClr val="bg1"/>
                </a:solidFill>
                <a:latin typeface="微软雅黑" panose="020B0503020204020204" pitchFamily="34" charset="-122"/>
                <a:ea typeface="微软雅黑" panose="020B0503020204020204" pitchFamily="34" charset="-122"/>
              </a:rPr>
              <a:t>运维</a:t>
            </a:r>
          </a:p>
        </p:txBody>
      </p:sp>
      <p:sp>
        <p:nvSpPr>
          <p:cNvPr id="18" name="椭圆 17"/>
          <p:cNvSpPr/>
          <p:nvPr/>
        </p:nvSpPr>
        <p:spPr>
          <a:xfrm>
            <a:off x="3247560" y="1476987"/>
            <a:ext cx="2280249" cy="22802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2" tIns="60956" rIns="121912" bIns="60956" numCol="1" spcCol="0" rtlCol="0" fromWordArt="0" anchor="ctr" anchorCtr="0" forceAA="0" compatLnSpc="1">
            <a:prstTxWarp prst="textNoShape">
              <a:avLst/>
            </a:prstTxWarp>
            <a:noAutofit/>
          </a:bodyPr>
          <a:lstStyle/>
          <a:p>
            <a:pPr lvl="0" algn="ctr"/>
            <a:r>
              <a:rPr lang="zh-CN" altLang="en-US" sz="3600" b="1" dirty="0">
                <a:solidFill>
                  <a:schemeClr val="bg1"/>
                </a:solidFill>
                <a:latin typeface="微软雅黑" panose="020B0503020204020204" pitchFamily="34" charset="-122"/>
                <a:ea typeface="微软雅黑" panose="020B0503020204020204" pitchFamily="34" charset="-122"/>
              </a:rPr>
              <a:t>提升</a:t>
            </a:r>
          </a:p>
        </p:txBody>
      </p:sp>
      <p:sp>
        <p:nvSpPr>
          <p:cNvPr id="20" name="椭圆 19"/>
          <p:cNvSpPr/>
          <p:nvPr/>
        </p:nvSpPr>
        <p:spPr>
          <a:xfrm>
            <a:off x="8507922" y="1476989"/>
            <a:ext cx="2280249" cy="228024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12" tIns="60956" rIns="121912" bIns="60956" numCol="1" spcCol="0" rtlCol="0" fromWordArt="0" anchor="ctr" anchorCtr="0" forceAA="0" compatLnSpc="1">
            <a:prstTxWarp prst="textNoShape">
              <a:avLst/>
            </a:prstTxWarp>
            <a:noAutofit/>
          </a:bodyPr>
          <a:lstStyle/>
          <a:p>
            <a:pPr lvl="0" algn="ctr"/>
            <a:r>
              <a:rPr lang="zh-CN" altLang="en-US" sz="3600" b="1" dirty="0" smtClean="0">
                <a:solidFill>
                  <a:schemeClr val="bg1"/>
                </a:solidFill>
                <a:latin typeface="微软雅黑" panose="020B0503020204020204" pitchFamily="34" charset="-122"/>
                <a:ea typeface="微软雅黑" panose="020B0503020204020204" pitchFamily="34" charset="-122"/>
              </a:rPr>
              <a:t>云化</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617378" y="4080108"/>
            <a:ext cx="2280249" cy="1369598"/>
          </a:xfrm>
          <a:prstGeom prst="rect">
            <a:avLst/>
          </a:prstGeom>
        </p:spPr>
        <p:txBody>
          <a:bodyPr wrap="square" lIns="121912" tIns="60956" rIns="121912" bIns="60956">
            <a:spAutoFit/>
          </a:bodyPr>
          <a:lstStyle/>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软硬件一体化</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集成实施</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容灾备份</a:t>
            </a:r>
          </a:p>
        </p:txBody>
      </p:sp>
      <p:sp>
        <p:nvSpPr>
          <p:cNvPr id="11" name="矩形 10"/>
          <p:cNvSpPr/>
          <p:nvPr/>
        </p:nvSpPr>
        <p:spPr>
          <a:xfrm>
            <a:off x="3247560" y="4080108"/>
            <a:ext cx="2280249" cy="1785096"/>
          </a:xfrm>
          <a:prstGeom prst="rect">
            <a:avLst/>
          </a:prstGeom>
        </p:spPr>
        <p:txBody>
          <a:bodyPr wrap="square" lIns="121912" tIns="60956" rIns="121912" bIns="60956">
            <a:spAutoFit/>
          </a:bodyPr>
          <a:lstStyle/>
          <a:p>
            <a:pPr algn="ctr">
              <a:lnSpc>
                <a:spcPct val="150000"/>
              </a:lnSpc>
            </a:pPr>
            <a:r>
              <a:rPr lang="zh-CN" altLang="en-US" dirty="0" smtClean="0">
                <a:solidFill>
                  <a:prstClr val="black">
                    <a:lumMod val="65000"/>
                    <a:lumOff val="35000"/>
                  </a:prstClr>
                </a:solidFill>
                <a:latin typeface="微软雅黑" panose="020B0503020204020204" pitchFamily="34" charset="-122"/>
                <a:ea typeface="微软雅黑" panose="020B0503020204020204" pitchFamily="34" charset="-122"/>
              </a:rPr>
              <a:t>高性能</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高可用</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可扩展</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endParaRPr lang="en-US" altLang="zh-CN" dirty="0" smtClean="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5877741" y="4080108"/>
            <a:ext cx="2472629" cy="1369598"/>
          </a:xfrm>
          <a:prstGeom prst="rect">
            <a:avLst/>
          </a:prstGeom>
        </p:spPr>
        <p:txBody>
          <a:bodyPr wrap="square" lIns="121912" tIns="60956" rIns="121912" bIns="60956">
            <a:spAutoFit/>
          </a:bodyPr>
          <a:lstStyle/>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日常维护</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应急救援</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迁移调优</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4" name="矩形 13"/>
          <p:cNvSpPr/>
          <p:nvPr/>
        </p:nvSpPr>
        <p:spPr>
          <a:xfrm>
            <a:off x="8507922" y="4080108"/>
            <a:ext cx="2417171" cy="1785096"/>
          </a:xfrm>
          <a:prstGeom prst="rect">
            <a:avLst/>
          </a:prstGeom>
        </p:spPr>
        <p:txBody>
          <a:bodyPr wrap="square" lIns="121912" tIns="60956" rIns="121912" bIns="60956">
            <a:spAutoFit/>
          </a:bodyPr>
          <a:lstStyle/>
          <a:p>
            <a:pPr algn="ctr">
              <a:lnSpc>
                <a:spcPct val="150000"/>
              </a:lnSpc>
            </a:pPr>
            <a:r>
              <a:rPr lang="zh-CN" altLang="en-US" dirty="0" smtClean="0">
                <a:solidFill>
                  <a:prstClr val="black">
                    <a:lumMod val="65000"/>
                    <a:lumOff val="35000"/>
                  </a:prstClr>
                </a:solidFill>
                <a:latin typeface="微软雅黑" panose="020B0503020204020204" pitchFamily="34" charset="-122"/>
                <a:ea typeface="微软雅黑" panose="020B0503020204020204" pitchFamily="34" charset="-122"/>
              </a:rPr>
              <a:t>资源池</a:t>
            </a: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化</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实例多租户</a:t>
            </a:r>
            <a:endParaRPr lang="en-US" altLang="zh-CN" dirty="0">
              <a:solidFill>
                <a:prstClr val="black">
                  <a:lumMod val="65000"/>
                  <a:lumOff val="35000"/>
                </a:prst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prstClr val="black">
                    <a:lumMod val="65000"/>
                    <a:lumOff val="35000"/>
                  </a:prstClr>
                </a:solidFill>
                <a:latin typeface="微软雅黑" panose="020B0503020204020204" pitchFamily="34" charset="-122"/>
                <a:ea typeface="微软雅黑" panose="020B0503020204020204" pitchFamily="34" charset="-122"/>
              </a:rPr>
              <a:t>异构</a:t>
            </a:r>
            <a:r>
              <a:rPr lang="en-US" altLang="zh-CN" dirty="0">
                <a:solidFill>
                  <a:prstClr val="black">
                    <a:lumMod val="65000"/>
                    <a:lumOff val="35000"/>
                  </a:prstClr>
                </a:solidFill>
                <a:latin typeface="微软雅黑" panose="020B0503020204020204" pitchFamily="34" charset="-122"/>
                <a:ea typeface="微软雅黑" panose="020B0503020204020204" pitchFamily="34" charset="-122"/>
              </a:rPr>
              <a:t>DB</a:t>
            </a:r>
          </a:p>
          <a:p>
            <a:pPr algn="ctr">
              <a:lnSpc>
                <a:spcPct val="150000"/>
              </a:lnSpc>
            </a:pPr>
            <a:endParaRPr lang="zh-CN" altLang="en-US"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8</a:t>
            </a:fld>
            <a:endParaRPr lang="zh-CN" altLang="en-US">
              <a:solidFill>
                <a:srgbClr val="000000">
                  <a:tint val="75000"/>
                </a:srgbClr>
              </a:solidFill>
            </a:endParaRPr>
          </a:p>
        </p:txBody>
      </p:sp>
      <p:sp>
        <p:nvSpPr>
          <p:cNvPr id="15" name="标题 3"/>
          <p:cNvSpPr>
            <a:spLocks noGrp="1"/>
          </p:cNvSpPr>
          <p:nvPr>
            <p:ph type="title"/>
          </p:nvPr>
        </p:nvSpPr>
        <p:spPr>
          <a:prstGeom prst="rect">
            <a:avLst/>
          </a:prstGeom>
        </p:spPr>
        <p:txBody>
          <a:bodyPr>
            <a:noAutofit/>
          </a:bodyPr>
          <a:lstStyle/>
          <a:p>
            <a:r>
              <a:rPr lang="zh-CN" altLang="en-US" dirty="0">
                <a:solidFill>
                  <a:srgbClr val="002060"/>
                </a:solidFill>
              </a:rPr>
              <a:t>技术</a:t>
            </a:r>
            <a:r>
              <a:rPr lang="zh-CN" altLang="en-US" dirty="0" smtClean="0">
                <a:solidFill>
                  <a:srgbClr val="002060"/>
                </a:solidFill>
              </a:rPr>
              <a:t>能力</a:t>
            </a:r>
            <a:endParaRPr lang="zh-CN" altLang="en-US" sz="2800" b="1" dirty="0">
              <a:solidFill>
                <a:srgbClr val="002060"/>
              </a:solidFill>
              <a:latin typeface="微软雅黑" panose="020B0503020204020204" pitchFamily="34" charset="-122"/>
              <a:ea typeface="微软雅黑" panose="020B0503020204020204" pitchFamily="34" charset="-122"/>
            </a:endParaRPr>
          </a:p>
        </p:txBody>
      </p:sp>
      <p:pic>
        <p:nvPicPr>
          <p:cNvPr id="12" name="图片 11" descr="沃趣LOGO1.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0609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F268C5B3-B496-4650-AFEE-7260D2DF61F4}" type="slidenum">
              <a:rPr lang="zh-CN" altLang="en-US" smtClean="0">
                <a:solidFill>
                  <a:srgbClr val="000000">
                    <a:tint val="75000"/>
                  </a:srgbClr>
                </a:solidFill>
                <a:latin typeface="微软雅黑" panose="020B0503020204020204" pitchFamily="34" charset="-122"/>
                <a:ea typeface="微软雅黑" panose="020B0503020204020204" pitchFamily="34" charset="-122"/>
              </a:rPr>
              <a:pPr/>
              <a:t>9</a:t>
            </a:fld>
            <a:endParaRPr lang="zh-CN" altLang="en-US" dirty="0">
              <a:solidFill>
                <a:srgbClr val="000000">
                  <a:tint val="75000"/>
                </a:srgbClr>
              </a:solidFill>
              <a:latin typeface="微软雅黑" panose="020B0503020204020204" pitchFamily="34" charset="-122"/>
              <a:ea typeface="微软雅黑" panose="020B0503020204020204" pitchFamily="34" charset="-122"/>
            </a:endParaRPr>
          </a:p>
        </p:txBody>
      </p:sp>
      <p:sp>
        <p:nvSpPr>
          <p:cNvPr id="15" name="标题 3"/>
          <p:cNvSpPr>
            <a:spLocks noGrp="1"/>
          </p:cNvSpPr>
          <p:nvPr>
            <p:ph type="title"/>
          </p:nvPr>
        </p:nvSpPr>
        <p:spPr>
          <a:prstGeom prst="rect">
            <a:avLst/>
          </a:prstGeom>
        </p:spPr>
        <p:txBody>
          <a:bodyPr>
            <a:noAutofit/>
          </a:bodyPr>
          <a:lstStyle/>
          <a:p>
            <a:r>
              <a:rPr lang="zh-CN" altLang="en-US" dirty="0" smtClean="0">
                <a:solidFill>
                  <a:srgbClr val="002060"/>
                </a:solidFill>
              </a:rPr>
              <a:t>行业能力</a:t>
            </a:r>
            <a:endParaRPr lang="zh-CN" altLang="en-US" sz="2800" b="1" dirty="0">
              <a:solidFill>
                <a:srgbClr val="002060"/>
              </a:solidFill>
            </a:endParaRPr>
          </a:p>
        </p:txBody>
      </p:sp>
      <p:graphicFrame>
        <p:nvGraphicFramePr>
          <p:cNvPr id="4" name="图示 3"/>
          <p:cNvGraphicFramePr/>
          <p:nvPr>
            <p:extLst>
              <p:ext uri="{D42A27DB-BD31-4B8C-83A1-F6EECF244321}">
                <p14:modId xmlns:p14="http://schemas.microsoft.com/office/powerpoint/2010/main" val="854720757"/>
              </p:ext>
            </p:extLst>
          </p:nvPr>
        </p:nvGraphicFramePr>
        <p:xfrm>
          <a:off x="1413878" y="1110577"/>
          <a:ext cx="9065435" cy="2445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6" name="图示 15"/>
          <p:cNvGraphicFramePr/>
          <p:nvPr>
            <p:extLst/>
          </p:nvPr>
        </p:nvGraphicFramePr>
        <p:xfrm>
          <a:off x="1420898" y="3852859"/>
          <a:ext cx="9058415" cy="23882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 name="图片 1"/>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3741208" y="4733653"/>
            <a:ext cx="2075392" cy="1413145"/>
          </a:xfrm>
          <a:prstGeom prst="rect">
            <a:avLst/>
          </a:prstGeom>
        </p:spPr>
      </p:pic>
      <p:pic>
        <p:nvPicPr>
          <p:cNvPr id="7" name="图片 6"/>
          <p:cNvPicPr>
            <a:picLocks noChangeAspect="1"/>
          </p:cNvPicPr>
          <p:nvPr/>
        </p:nvPicPr>
        <p:blipFill>
          <a:blip r:embed="rId14" cstate="email">
            <a:extLst>
              <a:ext uri="{28A0092B-C50C-407E-A947-70E740481C1C}">
                <a14:useLocalDpi xmlns:a14="http://schemas.microsoft.com/office/drawing/2010/main" val="0"/>
              </a:ext>
            </a:extLst>
          </a:blip>
          <a:stretch>
            <a:fillRect/>
          </a:stretch>
        </p:blipFill>
        <p:spPr>
          <a:xfrm>
            <a:off x="6083300" y="4737062"/>
            <a:ext cx="2070099" cy="1400267"/>
          </a:xfrm>
          <a:prstGeom prst="rect">
            <a:avLst/>
          </a:prstGeom>
        </p:spPr>
      </p:pic>
      <p:pic>
        <p:nvPicPr>
          <p:cNvPr id="8" name="图片 7"/>
          <p:cNvPicPr>
            <a:picLocks noChangeAspect="1"/>
          </p:cNvPicPr>
          <p:nvPr/>
        </p:nvPicPr>
        <p:blipFill>
          <a:blip r:embed="rId15" cstate="email">
            <a:extLst>
              <a:ext uri="{28A0092B-C50C-407E-A947-70E740481C1C}">
                <a14:useLocalDpi xmlns:a14="http://schemas.microsoft.com/office/drawing/2010/main" val="0"/>
              </a:ext>
            </a:extLst>
          </a:blip>
          <a:stretch>
            <a:fillRect/>
          </a:stretch>
        </p:blipFill>
        <p:spPr>
          <a:xfrm>
            <a:off x="8420099" y="4737778"/>
            <a:ext cx="2062542" cy="1409021"/>
          </a:xfrm>
          <a:prstGeom prst="rect">
            <a:avLst/>
          </a:prstGeom>
        </p:spPr>
      </p:pic>
      <p:pic>
        <p:nvPicPr>
          <p:cNvPr id="10" name="图片 9"/>
          <p:cNvPicPr>
            <a:picLocks noChangeAspect="1"/>
          </p:cNvPicPr>
          <p:nvPr/>
        </p:nvPicPr>
        <p:blipFill>
          <a:blip r:embed="rId16" cstate="email">
            <a:extLst>
              <a:ext uri="{28A0092B-C50C-407E-A947-70E740481C1C}">
                <a14:useLocalDpi xmlns:a14="http://schemas.microsoft.com/office/drawing/2010/main" val="0"/>
              </a:ext>
            </a:extLst>
          </a:blip>
          <a:stretch>
            <a:fillRect/>
          </a:stretch>
        </p:blipFill>
        <p:spPr>
          <a:xfrm>
            <a:off x="6078220" y="2001266"/>
            <a:ext cx="2070099" cy="1457846"/>
          </a:xfrm>
          <a:prstGeom prst="rect">
            <a:avLst/>
          </a:prstGeom>
        </p:spPr>
      </p:pic>
      <p:pic>
        <p:nvPicPr>
          <p:cNvPr id="12" name="图片 11"/>
          <p:cNvPicPr>
            <a:picLocks noChangeAspect="1"/>
          </p:cNvPicPr>
          <p:nvPr/>
        </p:nvPicPr>
        <p:blipFill>
          <a:blip r:embed="rId17" cstate="email">
            <a:extLst>
              <a:ext uri="{28A0092B-C50C-407E-A947-70E740481C1C}">
                <a14:useLocalDpi xmlns:a14="http://schemas.microsoft.com/office/drawing/2010/main" val="0"/>
              </a:ext>
            </a:extLst>
          </a:blip>
          <a:stretch>
            <a:fillRect/>
          </a:stretch>
        </p:blipFill>
        <p:spPr>
          <a:xfrm>
            <a:off x="1404252" y="2001265"/>
            <a:ext cx="2080093" cy="1457847"/>
          </a:xfrm>
          <a:prstGeom prst="rect">
            <a:avLst/>
          </a:prstGeom>
        </p:spPr>
      </p:pic>
      <p:pic>
        <p:nvPicPr>
          <p:cNvPr id="13" name="图片 12"/>
          <p:cNvPicPr>
            <a:picLocks noChangeAspect="1"/>
          </p:cNvPicPr>
          <p:nvPr/>
        </p:nvPicPr>
        <p:blipFill>
          <a:blip r:embed="rId18" cstate="email">
            <a:extLst>
              <a:ext uri="{28A0092B-C50C-407E-A947-70E740481C1C}">
                <a14:useLocalDpi xmlns:a14="http://schemas.microsoft.com/office/drawing/2010/main" val="0"/>
              </a:ext>
            </a:extLst>
          </a:blip>
          <a:stretch>
            <a:fillRect/>
          </a:stretch>
        </p:blipFill>
        <p:spPr>
          <a:xfrm>
            <a:off x="3741207" y="2001266"/>
            <a:ext cx="2075393" cy="1457846"/>
          </a:xfrm>
          <a:prstGeom prst="rect">
            <a:avLst/>
          </a:prstGeom>
        </p:spPr>
      </p:pic>
      <p:pic>
        <p:nvPicPr>
          <p:cNvPr id="14" name="图片 13"/>
          <p:cNvPicPr>
            <a:picLocks noChangeAspect="1"/>
          </p:cNvPicPr>
          <p:nvPr/>
        </p:nvPicPr>
        <p:blipFill>
          <a:blip r:embed="rId19" cstate="email">
            <a:extLst>
              <a:ext uri="{28A0092B-C50C-407E-A947-70E740481C1C}">
                <a14:useLocalDpi xmlns:a14="http://schemas.microsoft.com/office/drawing/2010/main" val="0"/>
              </a:ext>
            </a:extLst>
          </a:blip>
          <a:stretch>
            <a:fillRect/>
          </a:stretch>
        </p:blipFill>
        <p:spPr>
          <a:xfrm>
            <a:off x="8420099" y="1992134"/>
            <a:ext cx="2080141" cy="1466978"/>
          </a:xfrm>
          <a:prstGeom prst="rect">
            <a:avLst/>
          </a:prstGeom>
        </p:spPr>
      </p:pic>
      <p:pic>
        <p:nvPicPr>
          <p:cNvPr id="17" name="图片 16"/>
          <p:cNvPicPr>
            <a:picLocks noChangeAspect="1"/>
          </p:cNvPicPr>
          <p:nvPr/>
        </p:nvPicPr>
        <p:blipFill>
          <a:blip r:embed="rId20" cstate="email">
            <a:extLst>
              <a:ext uri="{28A0092B-C50C-407E-A947-70E740481C1C}">
                <a14:useLocalDpi xmlns:a14="http://schemas.microsoft.com/office/drawing/2010/main" val="0"/>
              </a:ext>
            </a:extLst>
          </a:blip>
          <a:stretch>
            <a:fillRect/>
          </a:stretch>
        </p:blipFill>
        <p:spPr>
          <a:xfrm>
            <a:off x="1419492" y="4737777"/>
            <a:ext cx="2065703" cy="1409021"/>
          </a:xfrm>
          <a:prstGeom prst="rect">
            <a:avLst/>
          </a:prstGeom>
        </p:spPr>
      </p:pic>
    </p:spTree>
    <p:extLst>
      <p:ext uri="{BB962C8B-B14F-4D97-AF65-F5344CB8AC3E}">
        <p14:creationId xmlns:p14="http://schemas.microsoft.com/office/powerpoint/2010/main" val="18853720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沃趣LOGO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2302146"/>
            <a:ext cx="12192000" cy="1569660"/>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lnSpc>
                <a:spcPct val="150000"/>
              </a:lnSpc>
            </a:pP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4000" b="1" dirty="0">
                <a:solidFill>
                  <a:schemeClr val="bg1"/>
                </a:solidFill>
                <a:latin typeface="微软雅黑" panose="020B0503020204020204" pitchFamily="34" charset="-122"/>
                <a:ea typeface="微软雅黑" panose="020B0503020204020204" pitchFamily="34" charset="-122"/>
              </a:rPr>
              <a:t>PostgreSQL</a:t>
            </a:r>
            <a:r>
              <a:rPr lang="zh-CN" altLang="en-US" sz="4000" b="1" dirty="0" smtClean="0">
                <a:solidFill>
                  <a:schemeClr val="bg1"/>
                </a:solidFill>
                <a:latin typeface="微软雅黑" panose="020B0503020204020204" pitchFamily="34" charset="-122"/>
                <a:ea typeface="微软雅黑" panose="020B0503020204020204" pitchFamily="34" charset="-122"/>
              </a:rPr>
              <a:t>现状</a:t>
            </a:r>
            <a:endParaRPr lang="en-US" altLang="zh-CN" sz="4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10</a:t>
            </a:fld>
            <a:endParaRPr lang="zh-CN" altLang="en-US">
              <a:solidFill>
                <a:srgbClr val="000000">
                  <a:tint val="75000"/>
                </a:srgbClr>
              </a:solidFill>
            </a:endParaRPr>
          </a:p>
        </p:txBody>
      </p:sp>
      <p:pic>
        <p:nvPicPr>
          <p:cNvPr id="7" name="图片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60954" y="4122696"/>
            <a:ext cx="2925762" cy="2598779"/>
          </a:xfrm>
          <a:prstGeom prst="rect">
            <a:avLst/>
          </a:prstGeom>
        </p:spPr>
      </p:pic>
    </p:spTree>
    <p:extLst>
      <p:ext uri="{BB962C8B-B14F-4D97-AF65-F5344CB8AC3E}">
        <p14:creationId xmlns:p14="http://schemas.microsoft.com/office/powerpoint/2010/main" val="30740391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16014" y="5152445"/>
            <a:ext cx="2312749" cy="1679338"/>
          </a:xfrm>
          <a:prstGeom prst="rect">
            <a:avLst/>
          </a:prstGeom>
          <a:effectLst>
            <a:softEdge rad="317500"/>
          </a:effectLst>
        </p:spPr>
      </p:pic>
      <p:sp>
        <p:nvSpPr>
          <p:cNvPr id="3" name="灯片编号占位符 2"/>
          <p:cNvSpPr>
            <a:spLocks noGrp="1"/>
          </p:cNvSpPr>
          <p:nvPr>
            <p:ph type="sldNum" sz="quarter" idx="12"/>
          </p:nvPr>
        </p:nvSpPr>
        <p:spPr/>
        <p:txBody>
          <a:bodyPr/>
          <a:lstStyle/>
          <a:p>
            <a:fld id="{67DBAB42-C92A-4D8E-9DE0-313A09E026EB}" type="slidenum">
              <a:rPr lang="zh-CN" altLang="en-US" smtClean="0"/>
              <a:pPr/>
              <a:t>11</a:t>
            </a:fld>
            <a:endParaRPr lang="zh-CN" altLang="en-US"/>
          </a:p>
        </p:txBody>
      </p:sp>
      <p:pic>
        <p:nvPicPr>
          <p:cNvPr id="108" name="图片 107"/>
          <p:cNvPicPr>
            <a:picLocks noChangeAspect="1"/>
          </p:cNvPicPr>
          <p:nvPr/>
        </p:nvPicPr>
        <p:blipFill>
          <a:blip r:embed="rId4"/>
          <a:stretch>
            <a:fillRect/>
          </a:stretch>
        </p:blipFill>
        <p:spPr>
          <a:xfrm>
            <a:off x="1765300" y="1257300"/>
            <a:ext cx="8648700" cy="4330700"/>
          </a:xfrm>
          <a:prstGeom prst="rect">
            <a:avLst/>
          </a:prstGeom>
        </p:spPr>
      </p:pic>
      <p:sp>
        <p:nvSpPr>
          <p:cNvPr id="111" name="文本框 110"/>
          <p:cNvSpPr txBox="1"/>
          <p:nvPr/>
        </p:nvSpPr>
        <p:spPr>
          <a:xfrm>
            <a:off x="1922697" y="5707300"/>
            <a:ext cx="8476362" cy="276999"/>
          </a:xfrm>
          <a:prstGeom prst="rect">
            <a:avLst/>
          </a:prstGeom>
          <a:noFill/>
        </p:spPr>
        <p:txBody>
          <a:bodyPr wrap="square" rtlCol="0">
            <a:spAutoFit/>
          </a:bodyPr>
          <a:lstStyle/>
          <a:p>
            <a:pPr algn="ctr"/>
            <a:r>
              <a:rPr lang="en-US" altLang="zh-CN" sz="1200" b="1" dirty="0" err="1">
                <a:solidFill>
                  <a:srgbClr val="3563A8"/>
                </a:solidFill>
                <a:latin typeface="微软雅黑" panose="020B0503020204020204" pitchFamily="34" charset="-122"/>
                <a:ea typeface="微软雅黑" panose="020B0503020204020204" pitchFamily="34" charset="-122"/>
              </a:rPr>
              <a:t>https://www.scalebase.com/the-state-of-the-open-source-database-market-mysql-leads-the-way/</a:t>
            </a:r>
          </a:p>
        </p:txBody>
      </p:sp>
      <p:sp>
        <p:nvSpPr>
          <p:cNvPr id="10" name="标题 1"/>
          <p:cNvSpPr>
            <a:spLocks noGrp="1"/>
          </p:cNvSpPr>
          <p:nvPr>
            <p:ph type="title"/>
          </p:nvPr>
        </p:nvSpPr>
        <p:spPr>
          <a:xfrm>
            <a:off x="87463" y="38239"/>
            <a:ext cx="8905727" cy="556591"/>
          </a:xfrm>
        </p:spPr>
        <p:txBody>
          <a:bodyPr>
            <a:normAutofit/>
          </a:bodyPr>
          <a:lstStyle/>
          <a:p>
            <a:r>
              <a:rPr lang="en-US" altLang="zh-CN" sz="2400" dirty="0">
                <a:solidFill>
                  <a:srgbClr val="002060"/>
                </a:solidFill>
              </a:rPr>
              <a:t>PostgreSQL</a:t>
            </a:r>
            <a:r>
              <a:rPr lang="zh-CN" altLang="en-US" sz="2400" dirty="0">
                <a:solidFill>
                  <a:srgbClr val="002060"/>
                </a:solidFill>
              </a:rPr>
              <a:t>的市场占有率不高，但今年很热？</a:t>
            </a:r>
          </a:p>
        </p:txBody>
      </p:sp>
    </p:spTree>
    <p:extLst>
      <p:ext uri="{BB962C8B-B14F-4D97-AF65-F5344CB8AC3E}">
        <p14:creationId xmlns:p14="http://schemas.microsoft.com/office/powerpoint/2010/main" val="2560430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12</a:t>
            </a:fld>
            <a:endParaRPr lang="zh-CN" altLang="en-US"/>
          </a:p>
        </p:txBody>
      </p:sp>
      <p:pic>
        <p:nvPicPr>
          <p:cNvPr id="115" name="图片 114"/>
          <p:cNvPicPr>
            <a:picLocks noChangeAspect="1"/>
          </p:cNvPicPr>
          <p:nvPr/>
        </p:nvPicPr>
        <p:blipFill>
          <a:blip r:embed="rId3"/>
          <a:stretch>
            <a:fillRect/>
          </a:stretch>
        </p:blipFill>
        <p:spPr>
          <a:xfrm>
            <a:off x="1167119" y="1013391"/>
            <a:ext cx="10077083" cy="3186403"/>
          </a:xfrm>
          <a:prstGeom prst="rect">
            <a:avLst/>
          </a:prstGeom>
        </p:spPr>
      </p:pic>
      <p:pic>
        <p:nvPicPr>
          <p:cNvPr id="116" name="图片 115" descr="屏幕快照 2015-08-01 17.02.16.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59673" y="4431308"/>
            <a:ext cx="9691977" cy="2179166"/>
          </a:xfrm>
          <a:prstGeom prst="rect">
            <a:avLst/>
          </a:prstGeom>
        </p:spPr>
      </p:pic>
      <p:sp>
        <p:nvSpPr>
          <p:cNvPr id="7" name="标题 1"/>
          <p:cNvSpPr>
            <a:spLocks noGrp="1"/>
          </p:cNvSpPr>
          <p:nvPr>
            <p:ph type="title"/>
          </p:nvPr>
        </p:nvSpPr>
        <p:spPr>
          <a:xfrm>
            <a:off x="222636" y="62748"/>
            <a:ext cx="8905727" cy="556591"/>
          </a:xfrm>
        </p:spPr>
        <p:txBody>
          <a:bodyPr>
            <a:normAutofit/>
          </a:bodyPr>
          <a:lstStyle/>
          <a:p>
            <a:r>
              <a:rPr lang="zh-TW" altLang="en-US" sz="2400" dirty="0">
                <a:solidFill>
                  <a:srgbClr val="002060"/>
                </a:solidFill>
              </a:rPr>
              <a:t>真的热：</a:t>
            </a:r>
            <a:r>
              <a:rPr lang="en-US" altLang="zh-TW" sz="2400" dirty="0">
                <a:solidFill>
                  <a:srgbClr val="002060"/>
                </a:solidFill>
              </a:rPr>
              <a:t>2015</a:t>
            </a:r>
            <a:r>
              <a:rPr lang="zh-TW" altLang="en-US" sz="2400" dirty="0">
                <a:solidFill>
                  <a:srgbClr val="002060"/>
                </a:solidFill>
              </a:rPr>
              <a:t>年</a:t>
            </a:r>
            <a:r>
              <a:rPr lang="en-US" altLang="zh-TW" sz="2400" dirty="0">
                <a:solidFill>
                  <a:srgbClr val="002060"/>
                </a:solidFill>
              </a:rPr>
              <a:t>DTCC</a:t>
            </a:r>
            <a:r>
              <a:rPr lang="zh-TW" altLang="en-US" sz="2400" dirty="0">
                <a:solidFill>
                  <a:srgbClr val="002060"/>
                </a:solidFill>
              </a:rPr>
              <a:t>为</a:t>
            </a:r>
            <a:r>
              <a:rPr lang="en-US" altLang="zh-TW" sz="2400" dirty="0">
                <a:solidFill>
                  <a:srgbClr val="002060"/>
                </a:solidFill>
              </a:rPr>
              <a:t>PostgreSQL</a:t>
            </a:r>
            <a:r>
              <a:rPr lang="zh-TW" altLang="en-US" sz="2400" dirty="0">
                <a:solidFill>
                  <a:srgbClr val="002060"/>
                </a:solidFill>
              </a:rPr>
              <a:t>设专场</a:t>
            </a:r>
            <a:endParaRPr lang="zh-CN" altLang="en-US" sz="2400" dirty="0">
              <a:solidFill>
                <a:srgbClr val="002060"/>
              </a:solidFill>
            </a:endParaRPr>
          </a:p>
        </p:txBody>
      </p:sp>
    </p:spTree>
    <p:extLst>
      <p:ext uri="{BB962C8B-B14F-4D97-AF65-F5344CB8AC3E}">
        <p14:creationId xmlns:p14="http://schemas.microsoft.com/office/powerpoint/2010/main" val="2132083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13</a:t>
            </a:fld>
            <a:endParaRPr lang="zh-CN" altLang="en-US"/>
          </a:p>
        </p:txBody>
      </p:sp>
      <p:sp>
        <p:nvSpPr>
          <p:cNvPr id="11" name="标题 1"/>
          <p:cNvSpPr>
            <a:spLocks noGrp="1"/>
          </p:cNvSpPr>
          <p:nvPr>
            <p:ph type="title"/>
          </p:nvPr>
        </p:nvSpPr>
        <p:spPr>
          <a:xfrm>
            <a:off x="166976" y="113108"/>
            <a:ext cx="8905727" cy="556591"/>
          </a:xfrm>
        </p:spPr>
        <p:txBody>
          <a:bodyPr>
            <a:normAutofit/>
          </a:bodyPr>
          <a:lstStyle/>
          <a:p>
            <a:r>
              <a:rPr lang="zh-TW" altLang="en-US" sz="2400" dirty="0">
                <a:solidFill>
                  <a:srgbClr val="002060"/>
                </a:solidFill>
              </a:rPr>
              <a:t>真的热：主流云服务商提供了对</a:t>
            </a:r>
            <a:r>
              <a:rPr lang="en-US" altLang="zh-TW" sz="2400" dirty="0">
                <a:solidFill>
                  <a:srgbClr val="002060"/>
                </a:solidFill>
              </a:rPr>
              <a:t>PostgreSQL</a:t>
            </a:r>
            <a:r>
              <a:rPr lang="zh-TW" altLang="en-US" sz="2400" dirty="0">
                <a:solidFill>
                  <a:srgbClr val="002060"/>
                </a:solidFill>
              </a:rPr>
              <a:t>的支持</a:t>
            </a:r>
            <a:endParaRPr lang="zh-CN" altLang="en-US" sz="2400" dirty="0">
              <a:solidFill>
                <a:srgbClr val="002060"/>
              </a:solidFill>
            </a:endParaRPr>
          </a:p>
        </p:txBody>
      </p:sp>
      <p:pic>
        <p:nvPicPr>
          <p:cNvPr id="10" name="图片 9" descr="屏幕快照 2015-08-17 09.57.1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88415" y="1264258"/>
            <a:ext cx="2151635" cy="948178"/>
          </a:xfrm>
          <a:prstGeom prst="rect">
            <a:avLst/>
          </a:prstGeom>
        </p:spPr>
      </p:pic>
      <p:pic>
        <p:nvPicPr>
          <p:cNvPr id="12" name="图片 11" descr="屏幕快照 2015-08-17 09.57.21.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88415" y="2377539"/>
            <a:ext cx="4744342" cy="971215"/>
          </a:xfrm>
          <a:prstGeom prst="rect">
            <a:avLst/>
          </a:prstGeom>
        </p:spPr>
      </p:pic>
      <p:pic>
        <p:nvPicPr>
          <p:cNvPr id="13" name="图片 12" descr="屏幕快照 2015-08-17 09.57.33.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1188415" y="3671485"/>
            <a:ext cx="3340100" cy="2578100"/>
          </a:xfrm>
          <a:prstGeom prst="rect">
            <a:avLst/>
          </a:prstGeom>
        </p:spPr>
      </p:pic>
      <p:pic>
        <p:nvPicPr>
          <p:cNvPr id="14" name="图片 13" descr="屏幕快照 2015-08-17 09.59.03.png"/>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635253" y="3671485"/>
            <a:ext cx="4132327" cy="1430421"/>
          </a:xfrm>
          <a:prstGeom prst="rect">
            <a:avLst/>
          </a:prstGeom>
        </p:spPr>
      </p:pic>
      <p:pic>
        <p:nvPicPr>
          <p:cNvPr id="15" name="图片 14" descr="屏幕快照 2015-08-17 09.59.21.pn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635253" y="2377540"/>
            <a:ext cx="4143063" cy="780716"/>
          </a:xfrm>
          <a:prstGeom prst="rect">
            <a:avLst/>
          </a:prstGeom>
        </p:spPr>
      </p:pic>
      <p:pic>
        <p:nvPicPr>
          <p:cNvPr id="16" name="图片 15"/>
          <p:cNvPicPr>
            <a:picLocks noChangeAspect="1"/>
          </p:cNvPicPr>
          <p:nvPr/>
        </p:nvPicPr>
        <p:blipFill>
          <a:blip r:embed="rId8" cstate="email"/>
          <a:stretch>
            <a:fillRect/>
          </a:stretch>
        </p:blipFill>
        <p:spPr>
          <a:xfrm>
            <a:off x="6635253" y="1367552"/>
            <a:ext cx="2202333" cy="729916"/>
          </a:xfrm>
          <a:prstGeom prst="rect">
            <a:avLst/>
          </a:prstGeom>
        </p:spPr>
      </p:pic>
    </p:spTree>
    <p:extLst>
      <p:ext uri="{BB962C8B-B14F-4D97-AF65-F5344CB8AC3E}">
        <p14:creationId xmlns:p14="http://schemas.microsoft.com/office/powerpoint/2010/main" val="2697687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14</a:t>
            </a:fld>
            <a:endParaRPr lang="zh-CN" altLang="en-US"/>
          </a:p>
        </p:txBody>
      </p:sp>
      <p:pic>
        <p:nvPicPr>
          <p:cNvPr id="9" name="图片 8" descr="屏幕快照 2015-08-17 10.16.08.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64803" y="1105502"/>
            <a:ext cx="7715585" cy="1674398"/>
          </a:xfrm>
          <a:prstGeom prst="rect">
            <a:avLst/>
          </a:prstGeom>
        </p:spPr>
      </p:pic>
      <p:pic>
        <p:nvPicPr>
          <p:cNvPr id="10" name="图片 9" descr="屏幕快照 2015-08-17 10.17.29.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093951" y="3021495"/>
            <a:ext cx="7786436" cy="3343391"/>
          </a:xfrm>
          <a:prstGeom prst="rect">
            <a:avLst/>
          </a:prstGeom>
        </p:spPr>
      </p:pic>
      <p:sp>
        <p:nvSpPr>
          <p:cNvPr id="7" name="标题 1"/>
          <p:cNvSpPr>
            <a:spLocks noGrp="1"/>
          </p:cNvSpPr>
          <p:nvPr>
            <p:ph type="title"/>
          </p:nvPr>
        </p:nvSpPr>
        <p:spPr>
          <a:xfrm>
            <a:off x="198782" y="149818"/>
            <a:ext cx="8905727" cy="556591"/>
          </a:xfrm>
        </p:spPr>
        <p:txBody>
          <a:bodyPr>
            <a:normAutofit/>
          </a:bodyPr>
          <a:lstStyle/>
          <a:p>
            <a:r>
              <a:rPr lang="zh-CN" altLang="en-US" sz="2400" dirty="0" err="1">
                <a:solidFill>
                  <a:srgbClr val="002060"/>
                </a:solidFill>
              </a:rPr>
              <a:t>阿里云转变的背后是什么？去</a:t>
            </a:r>
            <a:r>
              <a:rPr lang="en-US" altLang="zh-CN" sz="2400" dirty="0" err="1">
                <a:solidFill>
                  <a:srgbClr val="002060"/>
                </a:solidFill>
              </a:rPr>
              <a:t>O</a:t>
            </a:r>
            <a:r>
              <a:rPr lang="en-US" altLang="en-US" sz="2400" dirty="0" err="1">
                <a:solidFill>
                  <a:srgbClr val="002060"/>
                </a:solidFill>
              </a:rPr>
              <a:t>很</a:t>
            </a:r>
            <a:r>
              <a:rPr lang="zh-CN" altLang="en-US" sz="2400" dirty="0" err="1">
                <a:solidFill>
                  <a:srgbClr val="002060"/>
                </a:solidFill>
              </a:rPr>
              <a:t>艰难？</a:t>
            </a:r>
            <a:endParaRPr lang="zh-CN" altLang="en-US" sz="2400" dirty="0">
              <a:solidFill>
                <a:srgbClr val="002060"/>
              </a:solidFill>
            </a:endParaRPr>
          </a:p>
        </p:txBody>
      </p:sp>
    </p:spTree>
    <p:extLst>
      <p:ext uri="{BB962C8B-B14F-4D97-AF65-F5344CB8AC3E}">
        <p14:creationId xmlns:p14="http://schemas.microsoft.com/office/powerpoint/2010/main" val="37359501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15</a:t>
            </a:fld>
            <a:endParaRPr lang="zh-CN" altLang="en-US"/>
          </a:p>
        </p:txBody>
      </p:sp>
      <p:pic>
        <p:nvPicPr>
          <p:cNvPr id="8" name="图片 7" descr="2015.07_dbegine_1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24168" y="906450"/>
            <a:ext cx="9138759" cy="2662664"/>
          </a:xfrm>
          <a:prstGeom prst="rect">
            <a:avLst/>
          </a:prstGeom>
        </p:spPr>
      </p:pic>
      <p:pic>
        <p:nvPicPr>
          <p:cNvPr id="9" name="图片 8" descr="屏幕快照 2015-08-01 17.37.41.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275112" y="3726037"/>
            <a:ext cx="6499894" cy="2836641"/>
          </a:xfrm>
          <a:prstGeom prst="rect">
            <a:avLst/>
          </a:prstGeom>
        </p:spPr>
      </p:pic>
      <p:sp>
        <p:nvSpPr>
          <p:cNvPr id="10" name="标题 1"/>
          <p:cNvSpPr>
            <a:spLocks noGrp="1"/>
          </p:cNvSpPr>
          <p:nvPr>
            <p:ph type="title"/>
          </p:nvPr>
        </p:nvSpPr>
        <p:spPr>
          <a:xfrm>
            <a:off x="95414" y="82163"/>
            <a:ext cx="8905727" cy="556591"/>
          </a:xfrm>
        </p:spPr>
        <p:txBody>
          <a:bodyPr>
            <a:normAutofit/>
          </a:bodyPr>
          <a:lstStyle/>
          <a:p>
            <a:r>
              <a:rPr lang="en-US" altLang="zh-CN" sz="2400" dirty="0">
                <a:solidFill>
                  <a:srgbClr val="002060"/>
                </a:solidFill>
              </a:rPr>
              <a:t>2012</a:t>
            </a:r>
            <a:r>
              <a:rPr lang="zh-CN" altLang="en-US" sz="2400" dirty="0">
                <a:solidFill>
                  <a:srgbClr val="002060"/>
                </a:solidFill>
              </a:rPr>
              <a:t>和</a:t>
            </a:r>
            <a:r>
              <a:rPr lang="en-US" altLang="zh-CN" sz="2400" dirty="0">
                <a:solidFill>
                  <a:srgbClr val="002060"/>
                </a:solidFill>
              </a:rPr>
              <a:t>2015</a:t>
            </a:r>
            <a:r>
              <a:rPr lang="zh-CN" altLang="en-US" sz="2400" dirty="0">
                <a:solidFill>
                  <a:srgbClr val="002060"/>
                </a:solidFill>
              </a:rPr>
              <a:t>年</a:t>
            </a:r>
            <a:r>
              <a:rPr lang="en-US" altLang="zh-CN" sz="2400" dirty="0">
                <a:solidFill>
                  <a:srgbClr val="002060"/>
                </a:solidFill>
              </a:rPr>
              <a:t>DB-Engine </a:t>
            </a:r>
            <a:r>
              <a:rPr lang="zh-CN" altLang="en-US" sz="2400" dirty="0">
                <a:solidFill>
                  <a:srgbClr val="002060"/>
                </a:solidFill>
              </a:rPr>
              <a:t>分数变化，你看出了什么？</a:t>
            </a:r>
          </a:p>
        </p:txBody>
      </p:sp>
    </p:spTree>
    <p:extLst>
      <p:ext uri="{BB962C8B-B14F-4D97-AF65-F5344CB8AC3E}">
        <p14:creationId xmlns:p14="http://schemas.microsoft.com/office/powerpoint/2010/main" val="1495462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16</a:t>
            </a:fld>
            <a:endParaRPr lang="zh-CN" altLang="en-US"/>
          </a:p>
        </p:txBody>
      </p:sp>
      <p:pic>
        <p:nvPicPr>
          <p:cNvPr id="10" name="图片 9"/>
          <p:cNvPicPr>
            <a:picLocks noChangeAspect="1"/>
          </p:cNvPicPr>
          <p:nvPr/>
        </p:nvPicPr>
        <p:blipFill>
          <a:blip r:embed="rId3" cstate="email"/>
          <a:stretch>
            <a:fillRect/>
          </a:stretch>
        </p:blipFill>
        <p:spPr>
          <a:xfrm>
            <a:off x="1898609" y="842837"/>
            <a:ext cx="3803374" cy="3298731"/>
          </a:xfrm>
          <a:prstGeom prst="rect">
            <a:avLst/>
          </a:prstGeom>
        </p:spPr>
      </p:pic>
      <p:sp>
        <p:nvSpPr>
          <p:cNvPr id="11" name="内容占位符 2"/>
          <p:cNvSpPr txBox="1">
            <a:spLocks/>
          </p:cNvSpPr>
          <p:nvPr/>
        </p:nvSpPr>
        <p:spPr bwMode="auto">
          <a:xfrm>
            <a:off x="1898609" y="4342407"/>
            <a:ext cx="8182051" cy="237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fontAlgn="base">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fontAlgn="base">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fontAlgn="base">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1" indent="-342900" algn="l">
              <a:lnSpc>
                <a:spcPct val="130000"/>
              </a:lnSpc>
              <a:buFont typeface="Wingdings" panose="05000000000000000000" pitchFamily="2" charset="2"/>
              <a:buChar char="l"/>
            </a:pPr>
            <a:r>
              <a:rPr lang="de-DE" altLang="zh-CN" sz="1800" b="1" dirty="0">
                <a:solidFill>
                  <a:schemeClr val="tx1"/>
                </a:solidFill>
                <a:latin typeface="微软雅黑" charset="0"/>
                <a:ea typeface="微软雅黑" charset="0"/>
                <a:cs typeface="微软雅黑" charset="0"/>
              </a:rPr>
              <a:t>Michael Stonebraker 2014</a:t>
            </a:r>
            <a:r>
              <a:rPr lang="zh-CN" altLang="en-US" sz="1800" b="1" dirty="0">
                <a:solidFill>
                  <a:schemeClr val="tx1"/>
                </a:solidFill>
                <a:latin typeface="微软雅黑" charset="0"/>
                <a:ea typeface="微软雅黑" charset="0"/>
                <a:cs typeface="微软雅黑" charset="0"/>
              </a:rPr>
              <a:t> 图灵奖</a:t>
            </a:r>
            <a:r>
              <a:rPr lang="zh-CN" altLang="en-US" sz="1800" b="1" dirty="0" smtClean="0">
                <a:solidFill>
                  <a:schemeClr val="tx1"/>
                </a:solidFill>
                <a:latin typeface="微软雅黑" charset="0"/>
                <a:ea typeface="微软雅黑" charset="0"/>
                <a:cs typeface="微软雅黑" charset="0"/>
              </a:rPr>
              <a:t>获得者</a:t>
            </a:r>
            <a:r>
              <a:rPr lang="zh-CN" altLang="en-US" sz="1800" b="1" dirty="0">
                <a:solidFill>
                  <a:schemeClr val="tx1"/>
                </a:solidFill>
                <a:latin typeface="微软雅黑" charset="0"/>
                <a:ea typeface="微软雅黑" charset="0"/>
                <a:cs typeface="微软雅黑" charset="0"/>
              </a:rPr>
              <a:t>，</a:t>
            </a:r>
            <a:r>
              <a:rPr lang="en-US" altLang="zh-CN" sz="1800" b="1" dirty="0" smtClean="0">
                <a:solidFill>
                  <a:schemeClr val="tx1"/>
                </a:solidFill>
                <a:latin typeface="微软雅黑" charset="0"/>
                <a:ea typeface="微软雅黑" charset="0"/>
                <a:cs typeface="微软雅黑" charset="0"/>
              </a:rPr>
              <a:t>PostgreSQL</a:t>
            </a:r>
            <a:r>
              <a:rPr lang="zh-CN" altLang="en-US" sz="1800" b="1" dirty="0">
                <a:solidFill>
                  <a:schemeClr val="tx1"/>
                </a:solidFill>
                <a:latin typeface="微软雅黑" charset="0"/>
                <a:ea typeface="微软雅黑" charset="0"/>
                <a:cs typeface="微软雅黑" charset="0"/>
              </a:rPr>
              <a:t>数据库创始人</a:t>
            </a:r>
            <a:endParaRPr lang="de-DE" altLang="zh-CN" sz="1800" b="1" dirty="0">
              <a:solidFill>
                <a:schemeClr val="tx1"/>
              </a:solidFill>
              <a:latin typeface="微软雅黑" charset="0"/>
              <a:ea typeface="微软雅黑" charset="0"/>
              <a:cs typeface="微软雅黑" charset="0"/>
            </a:endParaRPr>
          </a:p>
          <a:p>
            <a:pPr marL="342900" lvl="1" indent="-342900" algn="l">
              <a:lnSpc>
                <a:spcPct val="130000"/>
              </a:lnSpc>
              <a:buFont typeface="Wingdings" panose="05000000000000000000" pitchFamily="2" charset="2"/>
              <a:buChar char="l"/>
            </a:pPr>
            <a:r>
              <a:rPr lang="zh-CN" altLang="en-US" sz="1800" b="1" dirty="0">
                <a:solidFill>
                  <a:schemeClr val="tx1"/>
                </a:solidFill>
                <a:latin typeface="微软雅黑" charset="0"/>
                <a:ea typeface="微软雅黑" charset="0"/>
                <a:cs typeface="微软雅黑" charset="0"/>
              </a:rPr>
              <a:t>目前数据库领域一共有四位获得图灵奖</a:t>
            </a:r>
            <a:endParaRPr lang="en-US" altLang="zh-CN" sz="1800" b="1" dirty="0">
              <a:solidFill>
                <a:schemeClr val="tx1"/>
              </a:solidFill>
              <a:latin typeface="微软雅黑" charset="0"/>
              <a:ea typeface="微软雅黑" charset="0"/>
              <a:cs typeface="微软雅黑" charset="0"/>
            </a:endParaRPr>
          </a:p>
          <a:p>
            <a:pPr marL="800100" lvl="2" indent="-342900" algn="l">
              <a:lnSpc>
                <a:spcPct val="130000"/>
              </a:lnSpc>
              <a:buFont typeface="Wingdings" panose="05000000000000000000" pitchFamily="2" charset="2"/>
              <a:buChar char="l"/>
            </a:pPr>
            <a:r>
              <a:rPr lang="en-US" altLang="zh-CN" sz="1600" dirty="0">
                <a:solidFill>
                  <a:schemeClr val="tx1"/>
                </a:solidFill>
                <a:latin typeface="微软雅黑" charset="0"/>
                <a:ea typeface="微软雅黑" charset="0"/>
                <a:cs typeface="微软雅黑" charset="0"/>
              </a:rPr>
              <a:t>1973</a:t>
            </a:r>
            <a:r>
              <a:rPr lang="zh-CN" altLang="en-US" sz="1600" dirty="0">
                <a:solidFill>
                  <a:schemeClr val="tx1"/>
                </a:solidFill>
                <a:latin typeface="微软雅黑" charset="0"/>
                <a:ea typeface="微软雅黑" charset="0"/>
                <a:cs typeface="微软雅黑" charset="0"/>
              </a:rPr>
              <a:t>年</a:t>
            </a:r>
            <a:r>
              <a:rPr lang="en-US" altLang="zh-CN" sz="1600" dirty="0">
                <a:solidFill>
                  <a:schemeClr val="tx1"/>
                </a:solidFill>
                <a:latin typeface="微软雅黑" charset="0"/>
                <a:ea typeface="微软雅黑" charset="0"/>
                <a:cs typeface="微软雅黑" charset="0"/>
              </a:rPr>
              <a:t>Bachman</a:t>
            </a:r>
            <a:r>
              <a:rPr lang="zh-CN" altLang="en-US" sz="1600" dirty="0">
                <a:solidFill>
                  <a:schemeClr val="tx1"/>
                </a:solidFill>
                <a:latin typeface="微软雅黑" charset="0"/>
                <a:ea typeface="微软雅黑" charset="0"/>
                <a:cs typeface="微软雅黑" charset="0"/>
              </a:rPr>
              <a:t>（数据库与网状数据库）</a:t>
            </a:r>
            <a:endParaRPr lang="en-US" altLang="zh-CN" sz="1600" dirty="0">
              <a:solidFill>
                <a:schemeClr val="tx1"/>
              </a:solidFill>
              <a:latin typeface="微软雅黑" charset="0"/>
              <a:ea typeface="微软雅黑" charset="0"/>
              <a:cs typeface="微软雅黑" charset="0"/>
            </a:endParaRPr>
          </a:p>
          <a:p>
            <a:pPr marL="800100" lvl="2" indent="-342900" algn="l">
              <a:lnSpc>
                <a:spcPct val="130000"/>
              </a:lnSpc>
              <a:buFont typeface="Wingdings" panose="05000000000000000000" pitchFamily="2" charset="2"/>
              <a:buChar char="l"/>
            </a:pPr>
            <a:r>
              <a:rPr lang="en-US" altLang="zh-CN" sz="1600" dirty="0">
                <a:solidFill>
                  <a:schemeClr val="tx1"/>
                </a:solidFill>
                <a:latin typeface="微软雅黑" charset="0"/>
                <a:ea typeface="微软雅黑" charset="0"/>
                <a:cs typeface="微软雅黑" charset="0"/>
              </a:rPr>
              <a:t>1981</a:t>
            </a:r>
            <a:r>
              <a:rPr lang="zh-CN" altLang="en-US" sz="1600" dirty="0">
                <a:solidFill>
                  <a:schemeClr val="tx1"/>
                </a:solidFill>
                <a:latin typeface="微软雅黑" charset="0"/>
                <a:ea typeface="微软雅黑" charset="0"/>
                <a:cs typeface="微软雅黑" charset="0"/>
              </a:rPr>
              <a:t>年</a:t>
            </a:r>
            <a:r>
              <a:rPr lang="en-US" altLang="zh-CN" sz="1600" dirty="0">
                <a:solidFill>
                  <a:schemeClr val="tx1"/>
                </a:solidFill>
                <a:latin typeface="微软雅黑" charset="0"/>
                <a:ea typeface="微软雅黑" charset="0"/>
                <a:cs typeface="微软雅黑" charset="0"/>
              </a:rPr>
              <a:t>Codd</a:t>
            </a:r>
            <a:r>
              <a:rPr lang="zh-CN" altLang="en-US" sz="1600" dirty="0">
                <a:solidFill>
                  <a:schemeClr val="tx1"/>
                </a:solidFill>
                <a:latin typeface="微软雅黑" charset="0"/>
                <a:ea typeface="微软雅黑" charset="0"/>
                <a:cs typeface="微软雅黑" charset="0"/>
              </a:rPr>
              <a:t>（关系数据库）</a:t>
            </a:r>
            <a:endParaRPr lang="en-US" altLang="zh-CN" sz="1600" dirty="0">
              <a:solidFill>
                <a:schemeClr val="tx1"/>
              </a:solidFill>
              <a:latin typeface="微软雅黑" charset="0"/>
              <a:ea typeface="微软雅黑" charset="0"/>
              <a:cs typeface="微软雅黑" charset="0"/>
            </a:endParaRPr>
          </a:p>
          <a:p>
            <a:pPr marL="800100" lvl="2" indent="-342900" algn="l">
              <a:lnSpc>
                <a:spcPct val="130000"/>
              </a:lnSpc>
              <a:buFont typeface="Wingdings" panose="05000000000000000000" pitchFamily="2" charset="2"/>
              <a:buChar char="l"/>
            </a:pPr>
            <a:r>
              <a:rPr lang="en-US" altLang="zh-CN" sz="1600" dirty="0">
                <a:solidFill>
                  <a:schemeClr val="tx1"/>
                </a:solidFill>
                <a:latin typeface="微软雅黑" charset="0"/>
                <a:ea typeface="微软雅黑" charset="0"/>
                <a:cs typeface="微软雅黑" charset="0"/>
              </a:rPr>
              <a:t>1998</a:t>
            </a:r>
            <a:r>
              <a:rPr lang="zh-CN" altLang="en-US" sz="1600" dirty="0">
                <a:solidFill>
                  <a:schemeClr val="tx1"/>
                </a:solidFill>
                <a:latin typeface="微软雅黑" charset="0"/>
                <a:ea typeface="微软雅黑" charset="0"/>
                <a:cs typeface="微软雅黑" charset="0"/>
              </a:rPr>
              <a:t>年</a:t>
            </a:r>
            <a:r>
              <a:rPr lang="en-US" altLang="zh-CN" sz="1600" dirty="0">
                <a:solidFill>
                  <a:schemeClr val="tx1"/>
                </a:solidFill>
                <a:latin typeface="微软雅黑" charset="0"/>
                <a:ea typeface="微软雅黑" charset="0"/>
                <a:cs typeface="微软雅黑" charset="0"/>
              </a:rPr>
              <a:t>Gray</a:t>
            </a:r>
            <a:r>
              <a:rPr lang="zh-CN" altLang="en-US" sz="1600" dirty="0">
                <a:solidFill>
                  <a:schemeClr val="tx1"/>
                </a:solidFill>
                <a:latin typeface="微软雅黑" charset="0"/>
                <a:ea typeface="微软雅黑" charset="0"/>
                <a:cs typeface="微软雅黑" charset="0"/>
              </a:rPr>
              <a:t>（数据库与事务处理）</a:t>
            </a:r>
            <a:endParaRPr lang="en-US" altLang="zh-CN" sz="1600" dirty="0">
              <a:solidFill>
                <a:schemeClr val="tx1"/>
              </a:solidFill>
              <a:latin typeface="微软雅黑" charset="0"/>
              <a:ea typeface="微软雅黑" charset="0"/>
              <a:cs typeface="微软雅黑" charset="0"/>
            </a:endParaRPr>
          </a:p>
          <a:p>
            <a:pPr marL="342900" lvl="1" indent="-342900" algn="l">
              <a:lnSpc>
                <a:spcPct val="130000"/>
              </a:lnSpc>
              <a:buFont typeface="Wingdings" panose="05000000000000000000" pitchFamily="2" charset="2"/>
              <a:buChar char="l"/>
            </a:pPr>
            <a:r>
              <a:rPr lang="zh-CN" altLang="en-US" sz="1800" b="1" dirty="0">
                <a:solidFill>
                  <a:schemeClr val="tx1"/>
                </a:solidFill>
                <a:latin typeface="微软雅黑" charset="0"/>
                <a:ea typeface="微软雅黑" charset="0"/>
                <a:cs typeface="微软雅黑" charset="0"/>
              </a:rPr>
              <a:t>伯克利分校是</a:t>
            </a:r>
            <a:r>
              <a:rPr lang="en-US" altLang="zh-CN" sz="1800" b="1" dirty="0">
                <a:solidFill>
                  <a:schemeClr val="tx1"/>
                </a:solidFill>
                <a:latin typeface="微软雅黑" charset="0"/>
                <a:ea typeface="微软雅黑" charset="0"/>
                <a:cs typeface="微软雅黑" charset="0"/>
              </a:rPr>
              <a:t>Postgres</a:t>
            </a:r>
            <a:r>
              <a:rPr lang="zh-CN" altLang="en-US" sz="1800" b="1" dirty="0">
                <a:solidFill>
                  <a:schemeClr val="tx1"/>
                </a:solidFill>
                <a:latin typeface="微软雅黑" charset="0"/>
                <a:ea typeface="微软雅黑" charset="0"/>
                <a:cs typeface="微软雅黑" charset="0"/>
              </a:rPr>
              <a:t>的摇篮</a:t>
            </a:r>
            <a:endParaRPr lang="en-US" altLang="zh-CN" sz="1800" b="1" dirty="0">
              <a:solidFill>
                <a:schemeClr val="tx1"/>
              </a:solidFill>
              <a:latin typeface="微软雅黑" charset="0"/>
              <a:ea typeface="微软雅黑" charset="0"/>
              <a:cs typeface="微软雅黑" charset="0"/>
            </a:endParaRPr>
          </a:p>
          <a:p>
            <a:pPr marL="742950" lvl="2" indent="-342900">
              <a:lnSpc>
                <a:spcPct val="90000"/>
              </a:lnSpc>
              <a:buFont typeface="Wingdings" panose="05000000000000000000" pitchFamily="2" charset="2"/>
              <a:buChar char="l"/>
            </a:pPr>
            <a:endParaRPr lang="en-US" altLang="zh-CN" sz="2000" dirty="0" smtClean="0">
              <a:solidFill>
                <a:srgbClr val="19C029"/>
              </a:solidFill>
              <a:latin typeface="微软雅黑" charset="0"/>
              <a:ea typeface="微软雅黑" charset="0"/>
              <a:cs typeface="微软雅黑" charset="0"/>
            </a:endParaRPr>
          </a:p>
        </p:txBody>
      </p:sp>
      <p:pic>
        <p:nvPicPr>
          <p:cNvPr id="12" name="图片 11"/>
          <p:cNvPicPr>
            <a:picLocks noChangeAspect="1"/>
          </p:cNvPicPr>
          <p:nvPr/>
        </p:nvPicPr>
        <p:blipFill>
          <a:blip r:embed="rId4" cstate="email"/>
          <a:stretch>
            <a:fillRect/>
          </a:stretch>
        </p:blipFill>
        <p:spPr>
          <a:xfrm>
            <a:off x="5896924" y="842837"/>
            <a:ext cx="3795980" cy="3298731"/>
          </a:xfrm>
          <a:prstGeom prst="rect">
            <a:avLst/>
          </a:prstGeom>
        </p:spPr>
      </p:pic>
      <p:sp>
        <p:nvSpPr>
          <p:cNvPr id="8" name="标题 1"/>
          <p:cNvSpPr>
            <a:spLocks noGrp="1"/>
          </p:cNvSpPr>
          <p:nvPr>
            <p:ph type="title"/>
          </p:nvPr>
        </p:nvSpPr>
        <p:spPr>
          <a:xfrm>
            <a:off x="119268" y="0"/>
            <a:ext cx="8905727" cy="556591"/>
          </a:xfrm>
        </p:spPr>
        <p:txBody>
          <a:bodyPr>
            <a:normAutofit/>
          </a:bodyPr>
          <a:lstStyle/>
          <a:p>
            <a:r>
              <a:rPr lang="zh-CN" altLang="en-US" sz="2400" dirty="0">
                <a:solidFill>
                  <a:srgbClr val="002060"/>
                </a:solidFill>
              </a:rPr>
              <a:t>为什么热：名人名校的光环？</a:t>
            </a:r>
          </a:p>
        </p:txBody>
      </p:sp>
    </p:spTree>
    <p:extLst>
      <p:ext uri="{BB962C8B-B14F-4D97-AF65-F5344CB8AC3E}">
        <p14:creationId xmlns:p14="http://schemas.microsoft.com/office/powerpoint/2010/main" val="2397604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2312626"/>
            <a:ext cx="3657600" cy="4587241"/>
          </a:xfrm>
          <a:prstGeom prst="rect">
            <a:avLst/>
          </a:prstGeom>
          <a:effectLst>
            <a:softEdge rad="317500"/>
          </a:effectLst>
        </p:spPr>
      </p:pic>
      <p:pic>
        <p:nvPicPr>
          <p:cNvPr id="5" name="图片 4" descr="沃趣LOGO1.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2302146"/>
            <a:ext cx="12192000" cy="1615827"/>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lnSpc>
                <a:spcPct val="150000"/>
              </a:lnSpc>
            </a:pP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4000" b="1" dirty="0" smtClean="0">
                <a:solidFill>
                  <a:schemeClr val="bg1"/>
                </a:solidFill>
                <a:latin typeface="微软雅黑" panose="020B0503020204020204" pitchFamily="34" charset="-122"/>
                <a:ea typeface="微软雅黑" panose="020B0503020204020204" pitchFamily="34" charset="-122"/>
              </a:rPr>
              <a:t>为什么选择</a:t>
            </a:r>
            <a:r>
              <a:rPr lang="en-US" altLang="zh-CN" sz="4000" b="1" dirty="0" smtClean="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PostgreSQL</a:t>
            </a:r>
          </a:p>
          <a:p>
            <a:pPr algn="ctr">
              <a:lnSpc>
                <a:spcPct val="150000"/>
              </a:lnSpc>
            </a:pPr>
            <a:r>
              <a:rPr lang="en-US" altLang="zh-CN" sz="1100" b="1" dirty="0" smtClean="0">
                <a:solidFill>
                  <a:schemeClr val="bg1"/>
                </a:solidFill>
                <a:latin typeface="微软雅黑" panose="020B0503020204020204" pitchFamily="34" charset="-122"/>
                <a:ea typeface="微软雅黑" panose="020B0503020204020204" pitchFamily="34" charset="-122"/>
              </a:rPr>
              <a:t> </a:t>
            </a:r>
            <a:endParaRPr lang="en-US" altLang="zh-CN" sz="11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17</a:t>
            </a:fld>
            <a:endParaRPr lang="zh-CN" altLang="en-US">
              <a:solidFill>
                <a:srgbClr val="000000">
                  <a:tint val="75000"/>
                </a:srgbClr>
              </a:solidFill>
            </a:endParaRPr>
          </a:p>
        </p:txBody>
      </p:sp>
    </p:spTree>
    <p:extLst>
      <p:ext uri="{BB962C8B-B14F-4D97-AF65-F5344CB8AC3E}">
        <p14:creationId xmlns:p14="http://schemas.microsoft.com/office/powerpoint/2010/main" val="2975985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latin typeface="微软雅黑" panose="020B0503020204020204" pitchFamily="34" charset="-122"/>
                <a:ea typeface="微软雅黑" panose="020B0503020204020204" pitchFamily="34" charset="-122"/>
              </a:rPr>
              <a:pPr/>
              <a:t>18</a:t>
            </a:fld>
            <a:endParaRPr lang="zh-CN" altLang="en-US">
              <a:solidFill>
                <a:srgbClr val="000000">
                  <a:tint val="75000"/>
                </a:srgb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145744" y="1289074"/>
            <a:ext cx="9917176" cy="4963909"/>
            <a:chOff x="1249112" y="1392441"/>
            <a:chExt cx="9917176" cy="4963909"/>
          </a:xfrm>
        </p:grpSpPr>
        <p:sp>
          <p:nvSpPr>
            <p:cNvPr id="19" name="MH_Other_13"/>
            <p:cNvSpPr/>
            <p:nvPr>
              <p:custDataLst>
                <p:tags r:id="rId1"/>
              </p:custDataLst>
            </p:nvPr>
          </p:nvSpPr>
          <p:spPr>
            <a:xfrm>
              <a:off x="8605449" y="1392441"/>
              <a:ext cx="1913467"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249112" y="1392441"/>
              <a:ext cx="9917176" cy="4963909"/>
              <a:chOff x="1249112" y="1392441"/>
              <a:chExt cx="9917176" cy="4963909"/>
            </a:xfrm>
          </p:grpSpPr>
          <p:sp>
            <p:nvSpPr>
              <p:cNvPr id="4" name="MH_Other_1"/>
              <p:cNvSpPr/>
              <p:nvPr>
                <p:custDataLst>
                  <p:tags r:id="rId2"/>
                </p:custDataLst>
              </p:nvPr>
            </p:nvSpPr>
            <p:spPr>
              <a:xfrm>
                <a:off x="1410898" y="1392441"/>
                <a:ext cx="1913467"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9" name="MH_Other_5"/>
              <p:cNvSpPr/>
              <p:nvPr>
                <p:custDataLst>
                  <p:tags r:id="rId3"/>
                </p:custDataLst>
              </p:nvPr>
            </p:nvSpPr>
            <p:spPr>
              <a:xfrm>
                <a:off x="3809082" y="1392441"/>
                <a:ext cx="1913467"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4" name="MH_Other_9"/>
              <p:cNvSpPr/>
              <p:nvPr>
                <p:custDataLst>
                  <p:tags r:id="rId4"/>
                </p:custDataLst>
              </p:nvPr>
            </p:nvSpPr>
            <p:spPr>
              <a:xfrm>
                <a:off x="6207265" y="1392441"/>
                <a:ext cx="1913467"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249112" y="1487691"/>
                <a:ext cx="9917176" cy="4868659"/>
                <a:chOff x="1249112" y="1487691"/>
                <a:chExt cx="9917176" cy="4868659"/>
              </a:xfrm>
            </p:grpSpPr>
            <p:sp>
              <p:nvSpPr>
                <p:cNvPr id="5" name="MH_Other_2"/>
                <p:cNvSpPr/>
                <p:nvPr>
                  <p:custDataLst>
                    <p:tags r:id="rId5"/>
                  </p:custDataLst>
                </p:nvPr>
              </p:nvSpPr>
              <p:spPr>
                <a:xfrm>
                  <a:off x="1895185" y="2435116"/>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6" name="MH_Other_3"/>
                <p:cNvSpPr/>
                <p:nvPr>
                  <p:custDataLst>
                    <p:tags r:id="rId6"/>
                  </p:custDataLst>
                </p:nvPr>
              </p:nvSpPr>
              <p:spPr>
                <a:xfrm>
                  <a:off x="1537898" y="1487691"/>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rgbClr val="FFFFFF"/>
                    </a:solidFill>
                    <a:latin typeface="微软雅黑" panose="020B0503020204020204" pitchFamily="34" charset="-122"/>
                    <a:ea typeface="微软雅黑" panose="020B0503020204020204" pitchFamily="34" charset="-122"/>
                  </a:endParaRPr>
                </a:p>
              </p:txBody>
            </p:sp>
            <p:sp>
              <p:nvSpPr>
                <p:cNvPr id="7" name="MH_SubTitle_1"/>
                <p:cNvSpPr/>
                <p:nvPr>
                  <p:custDataLst>
                    <p:tags r:id="rId7"/>
                  </p:custDataLst>
                </p:nvPr>
              </p:nvSpPr>
              <p:spPr>
                <a:xfrm>
                  <a:off x="1650093" y="1571584"/>
                  <a:ext cx="1435165" cy="107637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rgbClr val="FFFFFF"/>
                      </a:solidFill>
                      <a:latin typeface="微软雅黑" pitchFamily="34" charset="-122"/>
                      <a:ea typeface="微软雅黑" pitchFamily="34" charset="-122"/>
                    </a:rPr>
                    <a:t>支持复杂的</a:t>
                  </a:r>
                  <a:r>
                    <a:rPr lang="en-US" altLang="zh-CN" sz="1400" b="1" dirty="0">
                      <a:solidFill>
                        <a:srgbClr val="FFFFFF"/>
                      </a:solidFill>
                      <a:latin typeface="微软雅黑" pitchFamily="34" charset="-122"/>
                      <a:ea typeface="微软雅黑" pitchFamily="34" charset="-122"/>
                    </a:rPr>
                    <a:t>SQL</a:t>
                  </a:r>
                </a:p>
              </p:txBody>
            </p:sp>
            <p:sp>
              <p:nvSpPr>
                <p:cNvPr id="8" name="MH_Other_4"/>
                <p:cNvSpPr/>
                <p:nvPr>
                  <p:custDataLst>
                    <p:tags r:id="rId8"/>
                  </p:custDataLst>
                </p:nvPr>
              </p:nvSpPr>
              <p:spPr>
                <a:xfrm>
                  <a:off x="1755915" y="1575005"/>
                  <a:ext cx="1320800"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0" name="MH_Other_6"/>
                <p:cNvSpPr/>
                <p:nvPr>
                  <p:custDataLst>
                    <p:tags r:id="rId9"/>
                  </p:custDataLst>
                </p:nvPr>
              </p:nvSpPr>
              <p:spPr>
                <a:xfrm>
                  <a:off x="4293024" y="2435116"/>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1" name="MH_Other_7"/>
                <p:cNvSpPr/>
                <p:nvPr>
                  <p:custDataLst>
                    <p:tags r:id="rId10"/>
                  </p:custDataLst>
                </p:nvPr>
              </p:nvSpPr>
              <p:spPr>
                <a:xfrm>
                  <a:off x="3936082" y="1487691"/>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2" name="MH_SubTitle_2"/>
                <p:cNvSpPr/>
                <p:nvPr>
                  <p:custDataLst>
                    <p:tags r:id="rId11"/>
                  </p:custDataLst>
                </p:nvPr>
              </p:nvSpPr>
              <p:spPr>
                <a:xfrm>
                  <a:off x="4047932" y="1571584"/>
                  <a:ext cx="1435165" cy="10763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en-US" sz="1400" b="1" dirty="0">
                      <a:solidFill>
                        <a:srgbClr val="FFFFFF"/>
                      </a:solidFill>
                      <a:latin typeface="微软雅黑" pitchFamily="34" charset="-122"/>
                      <a:ea typeface="微软雅黑" pitchFamily="34" charset="-122"/>
                    </a:rPr>
                    <a:t>丰</a:t>
                  </a:r>
                  <a:r>
                    <a:rPr lang="zh-CN" altLang="en-US" sz="1400" b="1" dirty="0">
                      <a:solidFill>
                        <a:srgbClr val="FFFFFF"/>
                      </a:solidFill>
                      <a:latin typeface="微软雅黑" pitchFamily="34" charset="-122"/>
                      <a:ea typeface="微软雅黑" pitchFamily="34" charset="-122"/>
                    </a:rPr>
                    <a:t>富的索引功能</a:t>
                  </a:r>
                </a:p>
              </p:txBody>
            </p:sp>
            <p:sp>
              <p:nvSpPr>
                <p:cNvPr id="13" name="MH_Other_8"/>
                <p:cNvSpPr/>
                <p:nvPr>
                  <p:custDataLst>
                    <p:tags r:id="rId12"/>
                  </p:custDataLst>
                </p:nvPr>
              </p:nvSpPr>
              <p:spPr>
                <a:xfrm>
                  <a:off x="4154098" y="1575005"/>
                  <a:ext cx="1320800"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5" name="MH_Other_10"/>
                <p:cNvSpPr/>
                <p:nvPr>
                  <p:custDataLst>
                    <p:tags r:id="rId13"/>
                  </p:custDataLst>
                </p:nvPr>
              </p:nvSpPr>
              <p:spPr>
                <a:xfrm>
                  <a:off x="6690861" y="2435116"/>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6" name="MH_Other_11"/>
                <p:cNvSpPr/>
                <p:nvPr>
                  <p:custDataLst>
                    <p:tags r:id="rId14"/>
                  </p:custDataLst>
                </p:nvPr>
              </p:nvSpPr>
              <p:spPr>
                <a:xfrm>
                  <a:off x="6334265" y="1487691"/>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7" name="MH_SubTitle_3"/>
                <p:cNvSpPr/>
                <p:nvPr>
                  <p:custDataLst>
                    <p:tags r:id="rId15"/>
                  </p:custDataLst>
                </p:nvPr>
              </p:nvSpPr>
              <p:spPr>
                <a:xfrm>
                  <a:off x="6445769" y="1571584"/>
                  <a:ext cx="1435165" cy="10763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smtClean="0">
                      <a:solidFill>
                        <a:schemeClr val="bg1"/>
                      </a:solidFill>
                      <a:latin typeface="微软雅黑" panose="020B0503020204020204" pitchFamily="34" charset="-122"/>
                      <a:ea typeface="微软雅黑" panose="020B0503020204020204" pitchFamily="34" charset="-122"/>
                    </a:rPr>
                    <a:t>过程语言</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ctr">
                    <a:defRPr/>
                  </a:pPr>
                  <a:r>
                    <a:rPr lang="zh-CN" altLang="en-US" sz="1400" b="1" dirty="0" smtClean="0">
                      <a:solidFill>
                        <a:schemeClr val="bg1"/>
                      </a:solidFill>
                      <a:latin typeface="微软雅黑" panose="020B0503020204020204" pitchFamily="34" charset="-122"/>
                      <a:ea typeface="微软雅黑" panose="020B0503020204020204" pitchFamily="34" charset="-122"/>
                    </a:rPr>
                    <a:t>支持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MH_Other_12"/>
                <p:cNvSpPr/>
                <p:nvPr>
                  <p:custDataLst>
                    <p:tags r:id="rId16"/>
                  </p:custDataLst>
                </p:nvPr>
              </p:nvSpPr>
              <p:spPr>
                <a:xfrm>
                  <a:off x="6550165" y="1575005"/>
                  <a:ext cx="1322917"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0" name="MH_Other_14"/>
                <p:cNvSpPr/>
                <p:nvPr>
                  <p:custDataLst>
                    <p:tags r:id="rId17"/>
                  </p:custDataLst>
                </p:nvPr>
              </p:nvSpPr>
              <p:spPr>
                <a:xfrm>
                  <a:off x="9088698" y="2435116"/>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1" name="MH_Other_15"/>
                <p:cNvSpPr/>
                <p:nvPr>
                  <p:custDataLst>
                    <p:tags r:id="rId18"/>
                  </p:custDataLst>
                </p:nvPr>
              </p:nvSpPr>
              <p:spPr>
                <a:xfrm>
                  <a:off x="8732449" y="1487691"/>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2" name="MH_SubTitle_4"/>
                <p:cNvSpPr/>
                <p:nvPr>
                  <p:custDataLst>
                    <p:tags r:id="rId19"/>
                  </p:custDataLst>
                </p:nvPr>
              </p:nvSpPr>
              <p:spPr>
                <a:xfrm>
                  <a:off x="8843606" y="1571584"/>
                  <a:ext cx="1435165" cy="107637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rgbClr val="FFFFFF"/>
                      </a:solidFill>
                      <a:latin typeface="微软雅黑" panose="020B0503020204020204" pitchFamily="34" charset="-122"/>
                      <a:ea typeface="微软雅黑" panose="020B0503020204020204" pitchFamily="34" charset="-122"/>
                    </a:rPr>
                    <a:t>强大</a:t>
                  </a:r>
                  <a:r>
                    <a:rPr lang="zh-CN" altLang="en-US" sz="1400" b="1" dirty="0" smtClean="0">
                      <a:solidFill>
                        <a:srgbClr val="FFFFFF"/>
                      </a:solidFill>
                      <a:latin typeface="微软雅黑" panose="020B0503020204020204" pitchFamily="34" charset="-122"/>
                      <a:ea typeface="微软雅黑" panose="020B0503020204020204" pitchFamily="34" charset="-122"/>
                    </a:rPr>
                    <a:t>的</a:t>
                  </a:r>
                  <a:endParaRPr lang="en-US" altLang="zh-CN" sz="1400" b="1" dirty="0" smtClean="0">
                    <a:solidFill>
                      <a:srgbClr val="FFFFFF"/>
                    </a:solidFill>
                    <a:latin typeface="微软雅黑" panose="020B0503020204020204" pitchFamily="34" charset="-122"/>
                    <a:ea typeface="微软雅黑" panose="020B0503020204020204" pitchFamily="34" charset="-122"/>
                  </a:endParaRPr>
                </a:p>
                <a:p>
                  <a:pPr algn="ctr">
                    <a:defRPr/>
                  </a:pPr>
                  <a:r>
                    <a:rPr lang="zh-CN" altLang="en-US" sz="1400" b="1" dirty="0" smtClean="0">
                      <a:solidFill>
                        <a:srgbClr val="FFFFFF"/>
                      </a:solidFill>
                      <a:latin typeface="微软雅黑" panose="020B0503020204020204" pitchFamily="34" charset="-122"/>
                      <a:ea typeface="微软雅黑" panose="020B0503020204020204" pitchFamily="34" charset="-122"/>
                    </a:rPr>
                    <a:t>触发器</a:t>
                  </a:r>
                  <a:r>
                    <a:rPr lang="zh-CN" altLang="en-US" sz="1400" b="1" dirty="0">
                      <a:solidFill>
                        <a:srgbClr val="FFFFFF"/>
                      </a:solidFill>
                      <a:latin typeface="微软雅黑" panose="020B0503020204020204" pitchFamily="34" charset="-122"/>
                      <a:ea typeface="微软雅黑" panose="020B0503020204020204" pitchFamily="34" charset="-122"/>
                    </a:rPr>
                    <a:t>功能</a:t>
                  </a:r>
                </a:p>
              </p:txBody>
            </p:sp>
            <p:sp>
              <p:nvSpPr>
                <p:cNvPr id="23" name="MH_Other_16"/>
                <p:cNvSpPr/>
                <p:nvPr>
                  <p:custDataLst>
                    <p:tags r:id="rId20"/>
                  </p:custDataLst>
                </p:nvPr>
              </p:nvSpPr>
              <p:spPr>
                <a:xfrm>
                  <a:off x="8948349" y="1575005"/>
                  <a:ext cx="1322916"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4" name="矩形 23"/>
                <p:cNvSpPr/>
                <p:nvPr/>
              </p:nvSpPr>
              <p:spPr>
                <a:xfrm>
                  <a:off x="1249112" y="3300712"/>
                  <a:ext cx="2686969" cy="1600430"/>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支持</a:t>
                  </a:r>
                  <a:r>
                    <a:rPr lang="en-US" altLang="zh-CN" sz="1600" dirty="0">
                      <a:latin typeface="微软雅黑" panose="020B0503020204020204" pitchFamily="34" charset="-122"/>
                      <a:ea typeface="微软雅黑" panose="020B0503020204020204" pitchFamily="34" charset="-122"/>
                    </a:rPr>
                    <a:t>hash </a:t>
                  </a:r>
                  <a:r>
                    <a:rPr lang="en-US" altLang="zh-CN" sz="1600" dirty="0" smtClean="0">
                      <a:latin typeface="微软雅黑" panose="020B0503020204020204" pitchFamily="34" charset="-122"/>
                      <a:ea typeface="微软雅黑" panose="020B0503020204020204" pitchFamily="34" charset="-122"/>
                    </a:rPr>
                    <a:t>join</a:t>
                  </a:r>
                </a:p>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支持</a:t>
                  </a:r>
                  <a:r>
                    <a:rPr lang="en-US" altLang="zh-CN" sz="1600" dirty="0">
                      <a:latin typeface="微软雅黑" panose="020B0503020204020204" pitchFamily="34" charset="-122"/>
                      <a:ea typeface="微软雅黑" panose="020B0503020204020204" pitchFamily="34" charset="-122"/>
                    </a:rPr>
                    <a:t>sort merge join</a:t>
                  </a:r>
                </a:p>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基于代价的智能优化器</a:t>
                  </a:r>
                </a:p>
                <a:p>
                  <a:pPr marL="285750" indent="-285750">
                    <a:lnSpc>
                      <a:spcPct val="150000"/>
                    </a:lnSpc>
                    <a:buFont typeface="Wingdings" panose="05000000000000000000" pitchFamily="2" charset="2"/>
                    <a:buChar char="l"/>
                  </a:pPr>
                  <a:r>
                    <a:rPr lang="zh-CN" altLang="en-US" sz="1600" dirty="0" smtClean="0">
                      <a:latin typeface="微软雅黑" panose="020B0503020204020204" pitchFamily="34" charset="-122"/>
                      <a:ea typeface="微软雅黑" panose="020B0503020204020204" pitchFamily="34" charset="-122"/>
                    </a:rPr>
                    <a:t>子查询的完美支持</a:t>
                  </a:r>
                  <a:endParaRPr lang="en-US" altLang="zh-CN" sz="1600" dirty="0">
                    <a:latin typeface="微软雅黑" panose="020B0503020204020204" pitchFamily="34" charset="-122"/>
                    <a:ea typeface="微软雅黑" panose="020B0503020204020204" pitchFamily="34" charset="-122"/>
                  </a:endParaRPr>
                </a:p>
              </p:txBody>
            </p:sp>
            <p:sp>
              <p:nvSpPr>
                <p:cNvPr id="25" name="矩形 24"/>
                <p:cNvSpPr/>
                <p:nvPr/>
              </p:nvSpPr>
              <p:spPr>
                <a:xfrm>
                  <a:off x="4012134" y="3278592"/>
                  <a:ext cx="2280249" cy="3077758"/>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en-US" altLang="zh-CN" sz="1600" dirty="0" err="1">
                      <a:latin typeface="微软雅黑" panose="020B0503020204020204" pitchFamily="34" charset="-122"/>
                      <a:ea typeface="微软雅黑" panose="020B0503020204020204" pitchFamily="34" charset="-122"/>
                    </a:rPr>
                    <a:t>Btree</a:t>
                  </a:r>
                  <a:r>
                    <a:rPr lang="zh-CN" altLang="en-US" sz="1600" dirty="0">
                      <a:latin typeface="微软雅黑" panose="020B0503020204020204" pitchFamily="34" charset="-122"/>
                      <a:ea typeface="微软雅黑" panose="020B0503020204020204" pitchFamily="34" charset="-122"/>
                    </a:rPr>
                    <a:t>索引</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Hash</a:t>
                  </a:r>
                  <a:r>
                    <a:rPr lang="zh-CN" altLang="en-US" sz="1600" dirty="0" smtClean="0">
                      <a:latin typeface="微软雅黑" panose="020B0503020204020204" pitchFamily="34" charset="-122"/>
                      <a:ea typeface="微软雅黑" panose="020B0503020204020204" pitchFamily="34" charset="-122"/>
                    </a:rPr>
                    <a:t>索引</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Gist/SP-Gist</a:t>
                  </a:r>
                  <a:r>
                    <a:rPr lang="zh-CN" altLang="en-US" sz="1600" dirty="0">
                      <a:latin typeface="微软雅黑" panose="020B0503020204020204" pitchFamily="34" charset="-122"/>
                      <a:ea typeface="微软雅黑" panose="020B0503020204020204" pitchFamily="34" charset="-122"/>
                    </a:rPr>
                    <a:t>索引</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GIN</a:t>
                  </a:r>
                  <a:r>
                    <a:rPr lang="zh-CN" altLang="en-US" sz="1600" dirty="0" smtClean="0">
                      <a:latin typeface="微软雅黑" panose="020B0503020204020204" pitchFamily="34" charset="-122"/>
                      <a:ea typeface="微软雅黑" panose="020B0503020204020204" pitchFamily="34" charset="-122"/>
                    </a:rPr>
                    <a:t>索引</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函数索引</a:t>
                  </a:r>
                </a:p>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部分索引</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Block Range</a:t>
                  </a:r>
                  <a:r>
                    <a:rPr lang="zh-CN" altLang="en-US" sz="1600" dirty="0" smtClean="0">
                      <a:latin typeface="微软雅黑" panose="020B0503020204020204" pitchFamily="34" charset="-122"/>
                      <a:ea typeface="微软雅黑" panose="020B0503020204020204" pitchFamily="34" charset="-122"/>
                    </a:rPr>
                    <a:t>索引</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zh-CN" altLang="en-US" sz="1600" dirty="0">
                    <a:latin typeface="微软雅黑" panose="020B0503020204020204" pitchFamily="34" charset="-122"/>
                    <a:ea typeface="微软雅黑" panose="020B0503020204020204" pitchFamily="34" charset="-122"/>
                  </a:endParaRPr>
                </a:p>
              </p:txBody>
            </p:sp>
            <p:sp>
              <p:nvSpPr>
                <p:cNvPr id="26" name="矩形 25"/>
                <p:cNvSpPr/>
                <p:nvPr/>
              </p:nvSpPr>
              <p:spPr>
                <a:xfrm>
                  <a:off x="6550165" y="3278592"/>
                  <a:ext cx="1840255" cy="3077758"/>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en-US" altLang="zh-CN" sz="1600" dirty="0" err="1" smtClean="0">
                      <a:latin typeface="微软雅黑" panose="020B0503020204020204" pitchFamily="34" charset="-122"/>
                      <a:ea typeface="微软雅黑" panose="020B0503020204020204" pitchFamily="34" charset="-122"/>
                    </a:rPr>
                    <a:t>Pg</a:t>
                  </a:r>
                  <a:r>
                    <a:rPr lang="en-US" altLang="zh-CN" sz="1600" dirty="0" smtClean="0">
                      <a:latin typeface="微软雅黑" panose="020B0503020204020204" pitchFamily="34" charset="-122"/>
                      <a:ea typeface="微软雅黑" panose="020B0503020204020204" pitchFamily="34" charset="-122"/>
                    </a:rPr>
                    <a:t>/</a:t>
                  </a:r>
                  <a:r>
                    <a:rPr lang="en-US" altLang="zh-CN" sz="1600" dirty="0" err="1" smtClean="0">
                      <a:latin typeface="微软雅黑" panose="020B0503020204020204" pitchFamily="34" charset="-122"/>
                      <a:ea typeface="微软雅黑" panose="020B0503020204020204" pitchFamily="34" charset="-122"/>
                    </a:rPr>
                    <a:t>plsql</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PL/</a:t>
                  </a:r>
                  <a:r>
                    <a:rPr lang="en-US" altLang="zh-CN" sz="1600" dirty="0" err="1">
                      <a:latin typeface="微软雅黑" panose="020B0503020204020204" pitchFamily="34" charset="-122"/>
                      <a:ea typeface="微软雅黑" panose="020B0503020204020204" pitchFamily="34" charset="-122"/>
                    </a:rPr>
                    <a:t>Pytnon</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PL/Perl</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PL/Java</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PL/Ruby</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PL/</a:t>
                  </a:r>
                  <a:r>
                    <a:rPr lang="en-US" altLang="zh-CN" sz="1600" dirty="0" err="1">
                      <a:latin typeface="微软雅黑" panose="020B0503020204020204" pitchFamily="34" charset="-122"/>
                      <a:ea typeface="微软雅黑" panose="020B0503020204020204" pitchFamily="34" charset="-122"/>
                    </a:rPr>
                    <a:t>Tcl</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en-US" altLang="zh-CN" sz="1600" dirty="0" smtClean="0">
                      <a:latin typeface="微软雅黑" panose="020B0503020204020204" pitchFamily="34" charset="-122"/>
                      <a:ea typeface="微软雅黑" panose="020B0503020204020204" pitchFamily="34" charset="-122"/>
                    </a:rPr>
                    <a:t>PL/</a:t>
                  </a:r>
                  <a:r>
                    <a:rPr lang="en-US" altLang="zh-CN" sz="1600" dirty="0" err="1" smtClean="0">
                      <a:latin typeface="微软雅黑" panose="020B0503020204020204" pitchFamily="34" charset="-122"/>
                      <a:ea typeface="微软雅黑" panose="020B0503020204020204" pitchFamily="34" charset="-122"/>
                    </a:rPr>
                    <a:t>Php</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en-US" altLang="zh-CN" sz="1600" dirty="0">
                    <a:latin typeface="微软雅黑" panose="020B0503020204020204" pitchFamily="34" charset="-122"/>
                    <a:ea typeface="微软雅黑" panose="020B0503020204020204" pitchFamily="34" charset="-122"/>
                  </a:endParaRPr>
                </a:p>
              </p:txBody>
            </p:sp>
            <p:sp>
              <p:nvSpPr>
                <p:cNvPr id="27" name="矩形 26"/>
                <p:cNvSpPr/>
                <p:nvPr/>
              </p:nvSpPr>
              <p:spPr>
                <a:xfrm>
                  <a:off x="8353664" y="3300712"/>
                  <a:ext cx="2812624" cy="1969762"/>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before/after/instead </a:t>
                  </a:r>
                  <a:r>
                    <a:rPr lang="en-US" altLang="zh-CN" sz="1600" dirty="0" smtClean="0">
                      <a:latin typeface="微软雅黑" panose="020B0503020204020204" pitchFamily="34" charset="-122"/>
                      <a:ea typeface="微软雅黑" panose="020B0503020204020204" pitchFamily="34" charset="-122"/>
                    </a:rPr>
                    <a:t>of</a:t>
                  </a:r>
                </a:p>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级别：</a:t>
                  </a:r>
                  <a:r>
                    <a:rPr lang="en-US" altLang="zh-CN" sz="1600" dirty="0">
                      <a:latin typeface="微软雅黑" panose="020B0503020204020204" pitchFamily="34" charset="-122"/>
                      <a:ea typeface="微软雅黑" panose="020B0503020204020204" pitchFamily="34" charset="-122"/>
                    </a:rPr>
                    <a:t>row/statement</a:t>
                  </a:r>
                </a:p>
                <a:p>
                  <a:pPr marL="285750" indent="-285750">
                    <a:lnSpc>
                      <a:spcPct val="150000"/>
                    </a:lnSpc>
                    <a:buFont typeface="Wingdings" panose="05000000000000000000" pitchFamily="2" charset="2"/>
                    <a:buChar char="l"/>
                  </a:pPr>
                  <a:r>
                    <a:rPr lang="en-US" altLang="zh-CN" sz="1600" dirty="0">
                      <a:latin typeface="微软雅黑" panose="020B0503020204020204" pitchFamily="34" charset="-122"/>
                      <a:ea typeface="微软雅黑" panose="020B0503020204020204" pitchFamily="34" charset="-122"/>
                    </a:rPr>
                    <a:t>Insert</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Update</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Delete</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Truncate</a:t>
                  </a:r>
                </a:p>
                <a:p>
                  <a:pPr marL="285750" indent="-285750">
                    <a:lnSpc>
                      <a:spcPct val="150000"/>
                    </a:lnSpc>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rPr>
                    <a:t>事件触发器：</a:t>
                  </a:r>
                  <a:r>
                    <a:rPr lang="en-US" altLang="zh-CN" sz="1600" dirty="0" err="1">
                      <a:latin typeface="微软雅黑" panose="020B0503020204020204" pitchFamily="34" charset="-122"/>
                      <a:ea typeface="微软雅黑" panose="020B0503020204020204" pitchFamily="34" charset="-122"/>
                    </a:rPr>
                    <a:t>ddl</a:t>
                  </a:r>
                  <a:r>
                    <a:rPr lang="zh-CN" altLang="en-US" sz="1600" dirty="0" smtClean="0">
                      <a:latin typeface="微软雅黑" panose="020B0503020204020204" pitchFamily="34" charset="-122"/>
                      <a:ea typeface="微软雅黑" panose="020B0503020204020204" pitchFamily="34" charset="-122"/>
                    </a:rPr>
                    <a:t>事件</a:t>
                  </a:r>
                  <a:endParaRPr lang="zh-CN" altLang="en-US" sz="1600" dirty="0">
                    <a:latin typeface="微软雅黑" panose="020B0503020204020204" pitchFamily="34" charset="-122"/>
                    <a:ea typeface="微软雅黑" panose="020B0503020204020204" pitchFamily="34" charset="-122"/>
                  </a:endParaRPr>
                </a:p>
              </p:txBody>
            </p:sp>
          </p:grpSp>
        </p:grpSp>
      </p:grpSp>
      <p:sp>
        <p:nvSpPr>
          <p:cNvPr id="32" name="文本框 14"/>
          <p:cNvSpPr txBox="1"/>
          <p:nvPr/>
        </p:nvSpPr>
        <p:spPr>
          <a:xfrm>
            <a:off x="162388" y="269888"/>
            <a:ext cx="4801314"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真正的原因：最强大的开源数据库</a:t>
            </a:r>
          </a:p>
        </p:txBody>
      </p:sp>
    </p:spTree>
    <p:extLst>
      <p:ext uri="{BB962C8B-B14F-4D97-AF65-F5344CB8AC3E}">
        <p14:creationId xmlns:p14="http://schemas.microsoft.com/office/powerpoint/2010/main" val="29844723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19</a:t>
            </a:fld>
            <a:endParaRPr lang="zh-CN" altLang="en-US" dirty="0"/>
          </a:p>
        </p:txBody>
      </p:sp>
      <p:pic>
        <p:nvPicPr>
          <p:cNvPr id="36" name="pasted-image.png"/>
          <p:cNvPicPr/>
          <p:nvPr/>
        </p:nvPicPr>
        <p:blipFill>
          <a:blip r:embed="rId3">
            <a:extLst/>
          </a:blip>
          <a:srcRect/>
          <a:stretch>
            <a:fillRect/>
          </a:stretch>
        </p:blipFill>
        <p:spPr>
          <a:xfrm>
            <a:off x="1613100" y="1668665"/>
            <a:ext cx="8860117" cy="2484981"/>
          </a:xfrm>
          <a:prstGeom prst="rect">
            <a:avLst/>
          </a:prstGeom>
          <a:ln w="53975">
            <a:solidFill>
              <a:schemeClr val="bg1">
                <a:lumMod val="65000"/>
              </a:schemeClr>
            </a:solidFill>
            <a:miter lim="400000"/>
          </a:ln>
        </p:spPr>
      </p:pic>
      <p:sp>
        <p:nvSpPr>
          <p:cNvPr id="2" name="TextBox 1"/>
          <p:cNvSpPr txBox="1"/>
          <p:nvPr/>
        </p:nvSpPr>
        <p:spPr>
          <a:xfrm>
            <a:off x="1506458" y="4408673"/>
            <a:ext cx="5766645" cy="1497654"/>
          </a:xfrm>
          <a:prstGeom prst="rect">
            <a:avLst/>
          </a:prstGeom>
          <a:noFill/>
        </p:spPr>
        <p:txBody>
          <a:bodyPr wrap="square" rtlCol="0">
            <a:spAutoFit/>
          </a:bodyPr>
          <a:lstStyle/>
          <a:p>
            <a:pPr marL="285750" indent="-285750">
              <a:lnSpc>
                <a:spcPct val="130000"/>
              </a:lnSpc>
              <a:buFont typeface="Wingdings" panose="05000000000000000000" pitchFamily="2" charset="2"/>
              <a:buChar char="l"/>
            </a:pPr>
            <a:r>
              <a:rPr lang="en-US" altLang="zh-CN" dirty="0" err="1">
                <a:latin typeface="微软雅黑" pitchFamily="34" charset="-122"/>
                <a:ea typeface="微软雅黑" pitchFamily="34" charset="-122"/>
              </a:rPr>
              <a:t>Json</a:t>
            </a:r>
            <a:r>
              <a:rPr lang="en-US" altLang="zh-CN" dirty="0">
                <a:latin typeface="微软雅黑" pitchFamily="34" charset="-122"/>
                <a:ea typeface="微软雅黑" pitchFamily="34" charset="-122"/>
              </a:rPr>
              <a:t>/</a:t>
            </a:r>
            <a:r>
              <a:rPr lang="en-US" altLang="zh-CN" dirty="0" err="1">
                <a:latin typeface="微软雅黑" pitchFamily="34" charset="-122"/>
                <a:ea typeface="微软雅黑" pitchFamily="34" charset="-122"/>
              </a:rPr>
              <a:t>jsonb</a:t>
            </a:r>
            <a:r>
              <a:rPr lang="zh-CN" altLang="en-US" dirty="0">
                <a:latin typeface="微软雅黑" pitchFamily="34" charset="-122"/>
                <a:ea typeface="微软雅黑" pitchFamily="34" charset="-122"/>
              </a:rPr>
              <a:t>类型支持，支持对</a:t>
            </a:r>
            <a:r>
              <a:rPr lang="en-US" altLang="zh-CN" dirty="0" err="1">
                <a:latin typeface="微软雅黑" pitchFamily="34" charset="-122"/>
                <a:ea typeface="微软雅黑" pitchFamily="34" charset="-122"/>
              </a:rPr>
              <a:t>json</a:t>
            </a:r>
            <a:r>
              <a:rPr lang="zh-CN" altLang="en-US" dirty="0">
                <a:latin typeface="微软雅黑" pitchFamily="34" charset="-122"/>
                <a:ea typeface="微软雅黑" pitchFamily="34" charset="-122"/>
              </a:rPr>
              <a:t>内部数据</a:t>
            </a:r>
            <a:r>
              <a:rPr lang="zh-CN" altLang="en-US" dirty="0" smtClean="0">
                <a:latin typeface="微软雅黑" pitchFamily="34" charset="-122"/>
                <a:ea typeface="微软雅黑" pitchFamily="34" charset="-122"/>
              </a:rPr>
              <a:t>索引</a:t>
            </a:r>
            <a:endParaRPr lang="en-US" altLang="zh-CN" dirty="0" smtClean="0">
              <a:latin typeface="微软雅黑" pitchFamily="34" charset="-122"/>
              <a:ea typeface="微软雅黑" pitchFamily="34" charset="-122"/>
            </a:endParaRPr>
          </a:p>
          <a:p>
            <a:pPr marL="285750" indent="-285750">
              <a:lnSpc>
                <a:spcPct val="130000"/>
              </a:lnSpc>
              <a:buFont typeface="Wingdings" panose="05000000000000000000" pitchFamily="2" charset="2"/>
              <a:buChar char="l"/>
            </a:pPr>
            <a:r>
              <a:rPr lang="zh-CN" altLang="en-US" dirty="0">
                <a:latin typeface="微软雅黑" pitchFamily="34" charset="-122"/>
                <a:ea typeface="微软雅黑" pitchFamily="34" charset="-122"/>
              </a:rPr>
              <a:t>使用</a:t>
            </a:r>
            <a:r>
              <a:rPr lang="en-US" altLang="zh-CN" dirty="0" err="1">
                <a:latin typeface="微软雅黑" pitchFamily="34" charset="-122"/>
                <a:ea typeface="微软雅黑" pitchFamily="34" charset="-122"/>
              </a:rPr>
              <a:t>hstore</a:t>
            </a:r>
            <a:r>
              <a:rPr lang="zh-CN" altLang="en-US" dirty="0">
                <a:latin typeface="微软雅黑" pitchFamily="34" charset="-122"/>
                <a:ea typeface="微软雅黑" pitchFamily="34" charset="-122"/>
              </a:rPr>
              <a:t>支持</a:t>
            </a:r>
            <a:r>
              <a:rPr lang="en-US" altLang="zh-CN" dirty="0">
                <a:latin typeface="微软雅黑" pitchFamily="34" charset="-122"/>
                <a:ea typeface="微软雅黑" pitchFamily="34" charset="-122"/>
              </a:rPr>
              <a:t>key/value</a:t>
            </a:r>
          </a:p>
          <a:p>
            <a:pPr marL="285750" indent="-285750">
              <a:lnSpc>
                <a:spcPct val="130000"/>
              </a:lnSpc>
              <a:buFont typeface="Wingdings" panose="05000000000000000000" pitchFamily="2" charset="2"/>
              <a:buChar char="l"/>
            </a:pPr>
            <a:r>
              <a:rPr lang="zh-CN" altLang="en-US" dirty="0">
                <a:latin typeface="微软雅黑" pitchFamily="34" charset="-122"/>
                <a:ea typeface="微软雅黑" pitchFamily="34" charset="-122"/>
              </a:rPr>
              <a:t>数据库字段支持数组功能</a:t>
            </a:r>
          </a:p>
          <a:p>
            <a:pPr marL="285750" indent="-285750">
              <a:lnSpc>
                <a:spcPct val="130000"/>
              </a:lnSpc>
              <a:buFont typeface="Wingdings" panose="05000000000000000000" pitchFamily="2" charset="2"/>
              <a:buChar char="l"/>
            </a:pPr>
            <a:r>
              <a:rPr lang="zh-CN" altLang="en-US" dirty="0">
                <a:latin typeface="微软雅黑" pitchFamily="34" charset="-122"/>
                <a:ea typeface="微软雅黑" pitchFamily="34" charset="-122"/>
              </a:rPr>
              <a:t>数据库字段支持</a:t>
            </a:r>
            <a:r>
              <a:rPr lang="en-US" altLang="zh-CN" dirty="0">
                <a:latin typeface="微软雅黑" pitchFamily="34" charset="-122"/>
                <a:ea typeface="微软雅黑" pitchFamily="34" charset="-122"/>
              </a:rPr>
              <a:t>XML</a:t>
            </a:r>
            <a:r>
              <a:rPr lang="zh-CN" altLang="en-US" dirty="0" smtClean="0">
                <a:latin typeface="微软雅黑" pitchFamily="34" charset="-122"/>
                <a:ea typeface="微软雅黑" pitchFamily="34" charset="-122"/>
              </a:rPr>
              <a:t>类型</a:t>
            </a:r>
            <a:endParaRPr lang="zh-CN" altLang="en-US" dirty="0">
              <a:latin typeface="微软雅黑" pitchFamily="34" charset="-122"/>
              <a:ea typeface="微软雅黑" pitchFamily="34" charset="-122"/>
            </a:endParaRPr>
          </a:p>
        </p:txBody>
      </p:sp>
      <p:sp>
        <p:nvSpPr>
          <p:cNvPr id="10" name="文本框 14"/>
          <p:cNvSpPr txBox="1"/>
          <p:nvPr/>
        </p:nvSpPr>
        <p:spPr>
          <a:xfrm>
            <a:off x="144568" y="203146"/>
            <a:ext cx="9376093"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真正的原因：最强大的开源数据库   </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PostgreSQL = SQL + </a:t>
            </a:r>
            <a:r>
              <a:rPr lang="en-US" altLang="zh-CN" sz="2400" b="1" dirty="0" smtClean="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NoSQL</a:t>
            </a:r>
            <a:endPar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Tree>
    <p:extLst>
      <p:ext uri="{BB962C8B-B14F-4D97-AF65-F5344CB8AC3E}">
        <p14:creationId xmlns:p14="http://schemas.microsoft.com/office/powerpoint/2010/main" val="28945409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20</a:t>
            </a:fld>
            <a:endParaRPr lang="zh-CN" altLang="en-US"/>
          </a:p>
        </p:txBody>
      </p:sp>
      <p:pic>
        <p:nvPicPr>
          <p:cNvPr id="10" name="pasted-image.png"/>
          <p:cNvPicPr/>
          <p:nvPr/>
        </p:nvPicPr>
        <p:blipFill>
          <a:blip r:embed="rId3">
            <a:extLst/>
          </a:blip>
          <a:srcRect/>
          <a:stretch>
            <a:fillRect/>
          </a:stretch>
        </p:blipFill>
        <p:spPr>
          <a:xfrm>
            <a:off x="867569" y="1353219"/>
            <a:ext cx="10422301" cy="3985264"/>
          </a:xfrm>
          <a:prstGeom prst="rect">
            <a:avLst/>
          </a:prstGeom>
          <a:ln w="12700">
            <a:miter lim="400000"/>
          </a:ln>
        </p:spPr>
      </p:pic>
      <p:sp>
        <p:nvSpPr>
          <p:cNvPr id="11" name="文本框 10"/>
          <p:cNvSpPr txBox="1"/>
          <p:nvPr/>
        </p:nvSpPr>
        <p:spPr>
          <a:xfrm>
            <a:off x="1986799" y="5662750"/>
            <a:ext cx="10612275" cy="369332"/>
          </a:xfrm>
          <a:prstGeom prst="rect">
            <a:avLst/>
          </a:prstGeom>
          <a:noFill/>
        </p:spPr>
        <p:txBody>
          <a:bodyPr wrap="square" rtlCol="0">
            <a:spAutoFit/>
          </a:bodyPr>
          <a:lstStyle/>
          <a:p>
            <a:r>
              <a:rPr lang="zh-CN" altLang="en-US" b="1" dirty="0" err="1">
                <a:latin typeface="微软雅黑" panose="020B0503020204020204" pitchFamily="34" charset="-122"/>
                <a:ea typeface="微软雅黑" panose="020B0503020204020204" pitchFamily="34" charset="-122"/>
              </a:rPr>
              <a:t>支持与异构数据源的互通，与</a:t>
            </a:r>
            <a:r>
              <a:rPr lang="en-US" altLang="zh-CN" b="1" dirty="0" err="1">
                <a:latin typeface="微软雅黑" panose="020B0503020204020204" pitchFamily="34" charset="-122"/>
                <a:ea typeface="微软雅黑" panose="020B0503020204020204" pitchFamily="34" charset="-122"/>
              </a:rPr>
              <a:t>Oracle</a:t>
            </a:r>
            <a:r>
              <a:rPr lang="zh-CN" altLang="en-US" b="1" dirty="0" err="1">
                <a:latin typeface="微软雅黑" panose="020B0503020204020204" pitchFamily="34" charset="-122"/>
                <a:ea typeface="微软雅黑" panose="020B0503020204020204" pitchFamily="34" charset="-122"/>
              </a:rPr>
              <a:t>/</a:t>
            </a:r>
            <a:r>
              <a:rPr lang="en-US" altLang="zh-CN" b="1" dirty="0" err="1">
                <a:latin typeface="微软雅黑" panose="020B0503020204020204" pitchFamily="34" charset="-122"/>
                <a:ea typeface="微软雅黑" panose="020B0503020204020204" pitchFamily="34" charset="-122"/>
              </a:rPr>
              <a:t>MySQL</a:t>
            </a:r>
            <a:r>
              <a:rPr lang="zh-CN" altLang="en-US" b="1" dirty="0" err="1">
                <a:latin typeface="微软雅黑" panose="020B0503020204020204" pitchFamily="34" charset="-122"/>
                <a:ea typeface="微软雅黑" panose="020B0503020204020204" pitchFamily="34" charset="-122"/>
              </a:rPr>
              <a:t>等关系型数据库互通更不是问题</a:t>
            </a:r>
            <a:endParaRPr lang="en-US" altLang="zh-CN" b="1" dirty="0" err="1">
              <a:latin typeface="微软雅黑" panose="020B0503020204020204" pitchFamily="34" charset="-122"/>
              <a:ea typeface="微软雅黑" panose="020B0503020204020204" pitchFamily="34" charset="-122"/>
            </a:endParaRPr>
          </a:p>
        </p:txBody>
      </p:sp>
      <p:sp>
        <p:nvSpPr>
          <p:cNvPr id="12" name="文本框 14"/>
          <p:cNvSpPr txBox="1"/>
          <p:nvPr/>
        </p:nvSpPr>
        <p:spPr>
          <a:xfrm>
            <a:off x="154437" y="208897"/>
            <a:ext cx="4801314"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真正的原因：最强大的开源</a:t>
            </a:r>
            <a:r>
              <a:rPr lang="zh-CN" altLang="en-US" sz="2400" b="1" dirty="0" smtClean="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数据库</a:t>
            </a:r>
            <a:endPar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Tree>
    <p:extLst>
      <p:ext uri="{BB962C8B-B14F-4D97-AF65-F5344CB8AC3E}">
        <p14:creationId xmlns:p14="http://schemas.microsoft.com/office/powerpoint/2010/main" val="2480380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21</a:t>
            </a:fld>
            <a:endParaRPr lang="zh-CN" altLang="en-US"/>
          </a:p>
        </p:txBody>
      </p:sp>
      <p:sp>
        <p:nvSpPr>
          <p:cNvPr id="7" name="文本框 6"/>
          <p:cNvSpPr txBox="1"/>
          <p:nvPr/>
        </p:nvSpPr>
        <p:spPr>
          <a:xfrm>
            <a:off x="1875672" y="5360193"/>
            <a:ext cx="7784193" cy="369332"/>
          </a:xfrm>
          <a:prstGeom prst="rect">
            <a:avLst/>
          </a:prstGeom>
          <a:noFill/>
        </p:spPr>
        <p:txBody>
          <a:bodyPr wrap="square" rtlCol="0">
            <a:spAutoFit/>
          </a:bodyPr>
          <a:lstStyle/>
          <a:p>
            <a:pPr algn="ctr"/>
            <a:r>
              <a:rPr lang="zh-CN" altLang="en-US" b="1" dirty="0" err="1">
                <a:latin typeface="微软雅黑" panose="020B0503020204020204" pitchFamily="34" charset="-122"/>
                <a:ea typeface="微软雅黑" panose="020B0503020204020204" pitchFamily="34" charset="-122"/>
              </a:rPr>
              <a:t>地理信息系统的支持：</a:t>
            </a:r>
            <a:r>
              <a:rPr lang="en-US" altLang="zh-CN" b="1" dirty="0" err="1">
                <a:latin typeface="微软雅黑" panose="020B0503020204020204" pitchFamily="34" charset="-122"/>
                <a:ea typeface="微软雅黑" panose="020B0503020204020204" pitchFamily="34" charset="-122"/>
              </a:rPr>
              <a:t>PostGIS</a:t>
            </a:r>
          </a:p>
        </p:txBody>
      </p:sp>
      <p:pic>
        <p:nvPicPr>
          <p:cNvPr id="8" name="pasted-image.png"/>
          <p:cNvPicPr/>
          <p:nvPr/>
        </p:nvPicPr>
        <p:blipFill>
          <a:blip r:embed="rId3">
            <a:extLst/>
          </a:blip>
          <a:srcRect t="1820" b="1820"/>
          <a:stretch>
            <a:fillRect/>
          </a:stretch>
        </p:blipFill>
        <p:spPr>
          <a:xfrm>
            <a:off x="1591439" y="1368105"/>
            <a:ext cx="8352661" cy="3554959"/>
          </a:xfrm>
          <a:prstGeom prst="rect">
            <a:avLst/>
          </a:prstGeom>
          <a:ln w="12700">
            <a:miter lim="400000"/>
          </a:ln>
        </p:spPr>
      </p:pic>
      <p:sp>
        <p:nvSpPr>
          <p:cNvPr id="12" name="文本框 14"/>
          <p:cNvSpPr txBox="1"/>
          <p:nvPr/>
        </p:nvSpPr>
        <p:spPr>
          <a:xfrm>
            <a:off x="209882" y="170489"/>
            <a:ext cx="4801314"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真正的原因：最强大的开源</a:t>
            </a:r>
            <a:r>
              <a:rPr lang="zh-CN" altLang="en-US" sz="2400" b="1" dirty="0" smtClean="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数据库</a:t>
            </a:r>
            <a:endPar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Tree>
    <p:extLst>
      <p:ext uri="{BB962C8B-B14F-4D97-AF65-F5344CB8AC3E}">
        <p14:creationId xmlns:p14="http://schemas.microsoft.com/office/powerpoint/2010/main" val="2939548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22</a:t>
            </a:fld>
            <a:endParaRPr lang="zh-CN" altLang="en-US"/>
          </a:p>
        </p:txBody>
      </p:sp>
      <p:pic>
        <p:nvPicPr>
          <p:cNvPr id="6" name="pasted-image.png"/>
          <p:cNvPicPr/>
          <p:nvPr/>
        </p:nvPicPr>
        <p:blipFill>
          <a:blip r:embed="rId3">
            <a:extLst/>
          </a:blip>
          <a:srcRect/>
          <a:stretch>
            <a:fillRect/>
          </a:stretch>
        </p:blipFill>
        <p:spPr>
          <a:xfrm>
            <a:off x="1728160" y="1550040"/>
            <a:ext cx="9065026" cy="3544475"/>
          </a:xfrm>
          <a:prstGeom prst="rect">
            <a:avLst/>
          </a:prstGeom>
          <a:ln w="12700">
            <a:miter lim="400000"/>
          </a:ln>
        </p:spPr>
      </p:pic>
      <p:sp>
        <p:nvSpPr>
          <p:cNvPr id="9" name="文本框 8"/>
          <p:cNvSpPr txBox="1"/>
          <p:nvPr/>
        </p:nvSpPr>
        <p:spPr>
          <a:xfrm>
            <a:off x="1661578" y="5436227"/>
            <a:ext cx="8822979" cy="369332"/>
          </a:xfrm>
          <a:prstGeom prst="rect">
            <a:avLst/>
          </a:prstGeom>
          <a:noFill/>
        </p:spPr>
        <p:txBody>
          <a:bodyPr wrap="square" rtlCol="0">
            <a:spAutoFit/>
          </a:bodyPr>
          <a:lstStyle/>
          <a:p>
            <a:pPr algn="ctr"/>
            <a:r>
              <a:rPr lang="zh-CN" altLang="en-US" b="1" dirty="0" err="1">
                <a:latin typeface="微软雅黑" panose="020B0503020204020204" pitchFamily="34" charset="-122"/>
                <a:ea typeface="微软雅黑" panose="020B0503020204020204" pitchFamily="34" charset="-122"/>
              </a:rPr>
              <a:t>站在数据库技术的最前沿：</a:t>
            </a:r>
            <a:r>
              <a:rPr lang="en-US" altLang="zh-CN" b="1" dirty="0" err="1">
                <a:latin typeface="微软雅黑" panose="020B0503020204020204" pitchFamily="34" charset="-122"/>
                <a:ea typeface="微软雅黑" panose="020B0503020204020204" pitchFamily="34" charset="-122"/>
              </a:rPr>
              <a:t>PGStrom GPU</a:t>
            </a:r>
            <a:r>
              <a:rPr lang="zh-CN" altLang="en-US" b="1" dirty="0" err="1">
                <a:latin typeface="微软雅黑" panose="020B0503020204020204" pitchFamily="34" charset="-122"/>
                <a:ea typeface="微软雅黑" panose="020B0503020204020204" pitchFamily="34" charset="-122"/>
              </a:rPr>
              <a:t>高性能计算分析</a:t>
            </a:r>
            <a:endParaRPr lang="en-US" altLang="zh-CN" b="1" dirty="0" err="1">
              <a:latin typeface="微软雅黑" panose="020B0503020204020204" pitchFamily="34" charset="-122"/>
              <a:ea typeface="微软雅黑" panose="020B0503020204020204" pitchFamily="34" charset="-122"/>
            </a:endParaRPr>
          </a:p>
        </p:txBody>
      </p:sp>
      <p:sp>
        <p:nvSpPr>
          <p:cNvPr id="12" name="文本框 14"/>
          <p:cNvSpPr txBox="1"/>
          <p:nvPr/>
        </p:nvSpPr>
        <p:spPr>
          <a:xfrm>
            <a:off x="242540" y="159513"/>
            <a:ext cx="4801314"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真正的原因：最强大的开源</a:t>
            </a:r>
            <a:r>
              <a:rPr lang="zh-CN" altLang="en-US" sz="2400" b="1" dirty="0" smtClean="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数据库</a:t>
            </a:r>
            <a:endPar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Tree>
    <p:extLst>
      <p:ext uri="{BB962C8B-B14F-4D97-AF65-F5344CB8AC3E}">
        <p14:creationId xmlns:p14="http://schemas.microsoft.com/office/powerpoint/2010/main" val="1087181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latin typeface="微软雅黑" panose="020B0503020204020204" pitchFamily="34" charset="-122"/>
                <a:ea typeface="微软雅黑" panose="020B0503020204020204" pitchFamily="34" charset="-122"/>
              </a:rPr>
              <a:pPr/>
              <a:t>23</a:t>
            </a:fld>
            <a:endParaRPr lang="zh-CN" altLang="en-US">
              <a:latin typeface="微软雅黑" panose="020B0503020204020204" pitchFamily="34" charset="-122"/>
              <a:ea typeface="微软雅黑" panose="020B0503020204020204" pitchFamily="34" charset="-122"/>
            </a:endParaRPr>
          </a:p>
        </p:txBody>
      </p:sp>
      <p:graphicFrame>
        <p:nvGraphicFramePr>
          <p:cNvPr id="24" name="图示 5"/>
          <p:cNvGraphicFramePr/>
          <p:nvPr>
            <p:extLst/>
          </p:nvPr>
        </p:nvGraphicFramePr>
        <p:xfrm>
          <a:off x="1698046" y="78188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本框 14"/>
          <p:cNvSpPr txBox="1"/>
          <p:nvPr/>
        </p:nvSpPr>
        <p:spPr>
          <a:xfrm>
            <a:off x="265753" y="240702"/>
            <a:ext cx="3767185"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用</a:t>
            </a:r>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去</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O</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的场景</a:t>
            </a:r>
          </a:p>
        </p:txBody>
      </p:sp>
    </p:spTree>
    <p:extLst>
      <p:ext uri="{BB962C8B-B14F-4D97-AF65-F5344CB8AC3E}">
        <p14:creationId xmlns:p14="http://schemas.microsoft.com/office/powerpoint/2010/main" val="2137113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a:xfrm>
            <a:off x="8578795" y="6340448"/>
            <a:ext cx="2743200" cy="365125"/>
          </a:xfrm>
        </p:spPr>
        <p:txBody>
          <a:bodyPr/>
          <a:lstStyle/>
          <a:p>
            <a:fld id="{67DBAB42-C92A-4D8E-9DE0-313A09E026EB}" type="slidenum">
              <a:rPr lang="zh-CN" altLang="en-US" smtClean="0">
                <a:latin typeface="微软雅黑" panose="020B0503020204020204" pitchFamily="34" charset="-122"/>
                <a:ea typeface="微软雅黑" panose="020B0503020204020204" pitchFamily="34" charset="-122"/>
              </a:rPr>
              <a:pPr/>
              <a:t>24</a:t>
            </a:fld>
            <a:endParaRPr lang="zh-CN" altLang="en-US">
              <a:latin typeface="微软雅黑" panose="020B0503020204020204" pitchFamily="34" charset="-122"/>
              <a:ea typeface="微软雅黑" panose="020B0503020204020204" pitchFamily="34" charset="-122"/>
            </a:endParaRPr>
          </a:p>
        </p:txBody>
      </p:sp>
      <p:graphicFrame>
        <p:nvGraphicFramePr>
          <p:cNvPr id="24" name="图示 5"/>
          <p:cNvGraphicFramePr/>
          <p:nvPr>
            <p:extLst/>
          </p:nvPr>
        </p:nvGraphicFramePr>
        <p:xfrm>
          <a:off x="1650338" y="81311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文本框 14"/>
          <p:cNvSpPr txBox="1"/>
          <p:nvPr/>
        </p:nvSpPr>
        <p:spPr>
          <a:xfrm>
            <a:off x="313463" y="208898"/>
            <a:ext cx="4382738" cy="461665"/>
          </a:xfrm>
          <a:prstGeom prst="rect">
            <a:avLst/>
          </a:prstGeom>
          <a:noFill/>
        </p:spPr>
        <p:txBody>
          <a:bodyPr wrap="none" rtlCol="0">
            <a:spAutoFit/>
          </a:bodyPr>
          <a:lstStyle/>
          <a:p>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去</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O</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成本低的原因</a:t>
            </a:r>
          </a:p>
        </p:txBody>
      </p:sp>
    </p:spTree>
    <p:extLst>
      <p:ext uri="{BB962C8B-B14F-4D97-AF65-F5344CB8AC3E}">
        <p14:creationId xmlns:p14="http://schemas.microsoft.com/office/powerpoint/2010/main" val="639599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25</a:t>
            </a:fld>
            <a:endParaRPr lang="zh-CN" altLang="en-US"/>
          </a:p>
        </p:txBody>
      </p:sp>
      <p:sp>
        <p:nvSpPr>
          <p:cNvPr id="9" name="文本框 14"/>
          <p:cNvSpPr txBox="1"/>
          <p:nvPr/>
        </p:nvSpPr>
        <p:spPr>
          <a:xfrm>
            <a:off x="189710" y="186818"/>
            <a:ext cx="4801314" cy="830997"/>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真正的原因：最强大的开源数据库</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
            </a:r>
            <a:b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br>
            <a:endPar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6370" y="3657633"/>
            <a:ext cx="3750427" cy="2409158"/>
          </a:xfrm>
          <a:prstGeom prst="rect">
            <a:avLst/>
          </a:prstGeom>
        </p:spPr>
      </p:pic>
      <p:sp>
        <p:nvSpPr>
          <p:cNvPr id="14" name="KSO_Shape"/>
          <p:cNvSpPr>
            <a:spLocks/>
          </p:cNvSpPr>
          <p:nvPr/>
        </p:nvSpPr>
        <p:spPr bwMode="auto">
          <a:xfrm flipH="1">
            <a:off x="5486556" y="1184474"/>
            <a:ext cx="4175451" cy="3011009"/>
          </a:xfrm>
          <a:custGeom>
            <a:avLst/>
            <a:gdLst>
              <a:gd name="T0" fmla="*/ 2147483646 w 4616"/>
              <a:gd name="T1" fmla="*/ 2147483646 h 3856"/>
              <a:gd name="T2" fmla="*/ 2147483646 w 4616"/>
              <a:gd name="T3" fmla="*/ 2147483646 h 3856"/>
              <a:gd name="T4" fmla="*/ 2147483646 w 4616"/>
              <a:gd name="T5" fmla="*/ 2147483646 h 3856"/>
              <a:gd name="T6" fmla="*/ 2147483646 w 4616"/>
              <a:gd name="T7" fmla="*/ 2147483646 h 3856"/>
              <a:gd name="T8" fmla="*/ 2147483646 w 4616"/>
              <a:gd name="T9" fmla="*/ 2147483646 h 3856"/>
              <a:gd name="T10" fmla="*/ 2147483646 w 4616"/>
              <a:gd name="T11" fmla="*/ 2147483646 h 3856"/>
              <a:gd name="T12" fmla="*/ 2147483646 w 4616"/>
              <a:gd name="T13" fmla="*/ 2147483646 h 3856"/>
              <a:gd name="T14" fmla="*/ 2147483646 w 4616"/>
              <a:gd name="T15" fmla="*/ 2147483646 h 3856"/>
              <a:gd name="T16" fmla="*/ 2147483646 w 4616"/>
              <a:gd name="T17" fmla="*/ 2147483646 h 3856"/>
              <a:gd name="T18" fmla="*/ 2147483646 w 4616"/>
              <a:gd name="T19" fmla="*/ 2147483646 h 3856"/>
              <a:gd name="T20" fmla="*/ 2147483646 w 4616"/>
              <a:gd name="T21" fmla="*/ 2147483646 h 3856"/>
              <a:gd name="T22" fmla="*/ 2147483646 w 4616"/>
              <a:gd name="T23" fmla="*/ 2147483646 h 3856"/>
              <a:gd name="T24" fmla="*/ 2147483646 w 4616"/>
              <a:gd name="T25" fmla="*/ 2147483646 h 3856"/>
              <a:gd name="T26" fmla="*/ 2147483646 w 4616"/>
              <a:gd name="T27" fmla="*/ 2147483646 h 3856"/>
              <a:gd name="T28" fmla="*/ 2147483646 w 4616"/>
              <a:gd name="T29" fmla="*/ 210673271 h 3856"/>
              <a:gd name="T30" fmla="*/ 2147483646 w 4616"/>
              <a:gd name="T31" fmla="*/ 1264039624 h 3856"/>
              <a:gd name="T32" fmla="*/ 2147483646 w 4616"/>
              <a:gd name="T33" fmla="*/ 2147483646 h 3856"/>
              <a:gd name="T34" fmla="*/ 2147483646 w 4616"/>
              <a:gd name="T35" fmla="*/ 2147483646 h 3856"/>
              <a:gd name="T36" fmla="*/ 2147483646 w 4616"/>
              <a:gd name="T37" fmla="*/ 2147483646 h 3856"/>
              <a:gd name="T38" fmla="*/ 2147483646 w 4616"/>
              <a:gd name="T39" fmla="*/ 2147483646 h 3856"/>
              <a:gd name="T40" fmla="*/ 2147483646 w 4616"/>
              <a:gd name="T41" fmla="*/ 2147483646 h 3856"/>
              <a:gd name="T42" fmla="*/ 2147483646 w 4616"/>
              <a:gd name="T43" fmla="*/ 2147483646 h 3856"/>
              <a:gd name="T44" fmla="*/ 2147483646 w 4616"/>
              <a:gd name="T45" fmla="*/ 2147483646 h 3856"/>
              <a:gd name="T46" fmla="*/ 2147483646 w 4616"/>
              <a:gd name="T47" fmla="*/ 2147483646 h 3856"/>
              <a:gd name="T48" fmla="*/ 2147483646 w 4616"/>
              <a:gd name="T49" fmla="*/ 2147483646 h 3856"/>
              <a:gd name="T50" fmla="*/ 2147483646 w 4616"/>
              <a:gd name="T51" fmla="*/ 2147483646 h 3856"/>
              <a:gd name="T52" fmla="*/ 2147483646 w 4616"/>
              <a:gd name="T53" fmla="*/ 2147483646 h 3856"/>
              <a:gd name="T54" fmla="*/ 2147483646 w 4616"/>
              <a:gd name="T55" fmla="*/ 2147483646 h 3856"/>
              <a:gd name="T56" fmla="*/ 2147483646 w 4616"/>
              <a:gd name="T57" fmla="*/ 2147483646 h 3856"/>
              <a:gd name="T58" fmla="*/ 0 w 4616"/>
              <a:gd name="T59" fmla="*/ 2147483646 h 3856"/>
              <a:gd name="T60" fmla="*/ 2147483646 w 4616"/>
              <a:gd name="T61" fmla="*/ 2147483646 h 3856"/>
              <a:gd name="T62" fmla="*/ 2147483646 w 4616"/>
              <a:gd name="T63" fmla="*/ 2147483646 h 3856"/>
              <a:gd name="T64" fmla="*/ 2147483646 w 4616"/>
              <a:gd name="T65" fmla="*/ 2147483646 h 3856"/>
              <a:gd name="T66" fmla="*/ 2147483646 w 4616"/>
              <a:gd name="T67" fmla="*/ 2147483646 h 3856"/>
              <a:gd name="T68" fmla="*/ 2147483646 w 4616"/>
              <a:gd name="T69" fmla="*/ 2147483646 h 3856"/>
              <a:gd name="T70" fmla="*/ 2147483646 w 4616"/>
              <a:gd name="T71" fmla="*/ 2147483646 h 3856"/>
              <a:gd name="T72" fmla="*/ 2147483646 w 4616"/>
              <a:gd name="T73" fmla="*/ 2147483646 h 3856"/>
              <a:gd name="T74" fmla="*/ 2147483646 w 4616"/>
              <a:gd name="T75" fmla="*/ 2147483646 h 3856"/>
              <a:gd name="T76" fmla="*/ 2147483646 w 4616"/>
              <a:gd name="T77" fmla="*/ 2147483646 h 3856"/>
              <a:gd name="T78" fmla="*/ 2147483646 w 4616"/>
              <a:gd name="T79" fmla="*/ 2147483646 h 3856"/>
              <a:gd name="T80" fmla="*/ 2147483646 w 4616"/>
              <a:gd name="T81" fmla="*/ 2147483646 h 3856"/>
              <a:gd name="T82" fmla="*/ 2147483646 w 4616"/>
              <a:gd name="T83" fmla="*/ 2147483646 h 3856"/>
              <a:gd name="T84" fmla="*/ 2147483646 w 4616"/>
              <a:gd name="T85" fmla="*/ 2147483646 h 3856"/>
              <a:gd name="T86" fmla="*/ 2147483646 w 4616"/>
              <a:gd name="T87" fmla="*/ 2147483646 h 3856"/>
              <a:gd name="T88" fmla="*/ 2147483646 w 4616"/>
              <a:gd name="T89" fmla="*/ 2147483646 h 3856"/>
              <a:gd name="T90" fmla="*/ 2147483646 w 4616"/>
              <a:gd name="T91" fmla="*/ 2147483646 h 3856"/>
              <a:gd name="T92" fmla="*/ 2147483646 w 4616"/>
              <a:gd name="T93" fmla="*/ 2147483646 h 3856"/>
              <a:gd name="T94" fmla="*/ 2147483646 w 4616"/>
              <a:gd name="T95" fmla="*/ 2147483646 h 3856"/>
              <a:gd name="T96" fmla="*/ 2147483646 w 4616"/>
              <a:gd name="T97" fmla="*/ 2147483646 h 3856"/>
              <a:gd name="T98" fmla="*/ 2147483646 w 4616"/>
              <a:gd name="T99" fmla="*/ 2147483646 h 3856"/>
              <a:gd name="T100" fmla="*/ 2147483646 w 4616"/>
              <a:gd name="T101" fmla="*/ 2147483646 h 3856"/>
              <a:gd name="T102" fmla="*/ 2147483646 w 4616"/>
              <a:gd name="T103" fmla="*/ 2147483646 h 3856"/>
              <a:gd name="T104" fmla="*/ 2147483646 w 4616"/>
              <a:gd name="T105" fmla="*/ 2147483646 h 3856"/>
              <a:gd name="T106" fmla="*/ 2147483646 w 4616"/>
              <a:gd name="T107" fmla="*/ 2147483646 h 3856"/>
              <a:gd name="T108" fmla="*/ 2147483646 w 4616"/>
              <a:gd name="T109" fmla="*/ 2147483646 h 3856"/>
              <a:gd name="T110" fmla="*/ 2147483646 w 4616"/>
              <a:gd name="T111" fmla="*/ 2147483646 h 3856"/>
              <a:gd name="T112" fmla="*/ 2147483646 w 4616"/>
              <a:gd name="T113" fmla="*/ 2147483646 h 3856"/>
              <a:gd name="T114" fmla="*/ 2147483646 w 4616"/>
              <a:gd name="T115" fmla="*/ 2147483646 h 3856"/>
              <a:gd name="T116" fmla="*/ 2147483646 w 4616"/>
              <a:gd name="T117" fmla="*/ 2147483646 h 3856"/>
              <a:gd name="T118" fmla="*/ 2147483646 w 4616"/>
              <a:gd name="T119" fmla="*/ 2147483646 h 3856"/>
              <a:gd name="T120" fmla="*/ 2147483646 w 4616"/>
              <a:gd name="T121" fmla="*/ 2147483646 h 38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616" h="3856">
                <a:moveTo>
                  <a:pt x="4514" y="1678"/>
                </a:moveTo>
                <a:lnTo>
                  <a:pt x="4514" y="1678"/>
                </a:lnTo>
                <a:lnTo>
                  <a:pt x="4513" y="1654"/>
                </a:lnTo>
                <a:lnTo>
                  <a:pt x="4511" y="1631"/>
                </a:lnTo>
                <a:lnTo>
                  <a:pt x="4506" y="1608"/>
                </a:lnTo>
                <a:lnTo>
                  <a:pt x="4500" y="1585"/>
                </a:lnTo>
                <a:lnTo>
                  <a:pt x="4492" y="1565"/>
                </a:lnTo>
                <a:lnTo>
                  <a:pt x="4483" y="1544"/>
                </a:lnTo>
                <a:lnTo>
                  <a:pt x="4473" y="1524"/>
                </a:lnTo>
                <a:lnTo>
                  <a:pt x="4461" y="1505"/>
                </a:lnTo>
                <a:lnTo>
                  <a:pt x="4480" y="1486"/>
                </a:lnTo>
                <a:lnTo>
                  <a:pt x="4496" y="1465"/>
                </a:lnTo>
                <a:lnTo>
                  <a:pt x="4512" y="1445"/>
                </a:lnTo>
                <a:lnTo>
                  <a:pt x="4525" y="1423"/>
                </a:lnTo>
                <a:lnTo>
                  <a:pt x="4539" y="1401"/>
                </a:lnTo>
                <a:lnTo>
                  <a:pt x="4552" y="1378"/>
                </a:lnTo>
                <a:lnTo>
                  <a:pt x="4564" y="1354"/>
                </a:lnTo>
                <a:lnTo>
                  <a:pt x="4575" y="1330"/>
                </a:lnTo>
                <a:lnTo>
                  <a:pt x="4584" y="1305"/>
                </a:lnTo>
                <a:lnTo>
                  <a:pt x="4592" y="1280"/>
                </a:lnTo>
                <a:lnTo>
                  <a:pt x="4599" y="1254"/>
                </a:lnTo>
                <a:lnTo>
                  <a:pt x="4605" y="1228"/>
                </a:lnTo>
                <a:lnTo>
                  <a:pt x="4610" y="1201"/>
                </a:lnTo>
                <a:lnTo>
                  <a:pt x="4612" y="1174"/>
                </a:lnTo>
                <a:lnTo>
                  <a:pt x="4615" y="1146"/>
                </a:lnTo>
                <a:lnTo>
                  <a:pt x="4616" y="1118"/>
                </a:lnTo>
                <a:lnTo>
                  <a:pt x="4615" y="1089"/>
                </a:lnTo>
                <a:lnTo>
                  <a:pt x="4612" y="1061"/>
                </a:lnTo>
                <a:lnTo>
                  <a:pt x="4609" y="1032"/>
                </a:lnTo>
                <a:lnTo>
                  <a:pt x="4604" y="1004"/>
                </a:lnTo>
                <a:lnTo>
                  <a:pt x="4597" y="976"/>
                </a:lnTo>
                <a:lnTo>
                  <a:pt x="4591" y="950"/>
                </a:lnTo>
                <a:lnTo>
                  <a:pt x="4581" y="924"/>
                </a:lnTo>
                <a:lnTo>
                  <a:pt x="4571" y="897"/>
                </a:lnTo>
                <a:lnTo>
                  <a:pt x="4560" y="872"/>
                </a:lnTo>
                <a:lnTo>
                  <a:pt x="4547" y="848"/>
                </a:lnTo>
                <a:lnTo>
                  <a:pt x="4533" y="824"/>
                </a:lnTo>
                <a:lnTo>
                  <a:pt x="4519" y="801"/>
                </a:lnTo>
                <a:lnTo>
                  <a:pt x="4504" y="780"/>
                </a:lnTo>
                <a:lnTo>
                  <a:pt x="4487" y="758"/>
                </a:lnTo>
                <a:lnTo>
                  <a:pt x="4468" y="737"/>
                </a:lnTo>
                <a:lnTo>
                  <a:pt x="4450" y="718"/>
                </a:lnTo>
                <a:lnTo>
                  <a:pt x="4431" y="700"/>
                </a:lnTo>
                <a:lnTo>
                  <a:pt x="4410" y="681"/>
                </a:lnTo>
                <a:lnTo>
                  <a:pt x="4388" y="664"/>
                </a:lnTo>
                <a:lnTo>
                  <a:pt x="4367" y="648"/>
                </a:lnTo>
                <a:lnTo>
                  <a:pt x="4343" y="635"/>
                </a:lnTo>
                <a:lnTo>
                  <a:pt x="4320" y="621"/>
                </a:lnTo>
                <a:lnTo>
                  <a:pt x="4295" y="608"/>
                </a:lnTo>
                <a:lnTo>
                  <a:pt x="4270" y="597"/>
                </a:lnTo>
                <a:lnTo>
                  <a:pt x="4244" y="587"/>
                </a:lnTo>
                <a:lnTo>
                  <a:pt x="4218" y="577"/>
                </a:lnTo>
                <a:lnTo>
                  <a:pt x="4191" y="571"/>
                </a:lnTo>
                <a:lnTo>
                  <a:pt x="4163" y="564"/>
                </a:lnTo>
                <a:lnTo>
                  <a:pt x="4136" y="559"/>
                </a:lnTo>
                <a:lnTo>
                  <a:pt x="4107" y="555"/>
                </a:lnTo>
                <a:lnTo>
                  <a:pt x="4079" y="553"/>
                </a:lnTo>
                <a:lnTo>
                  <a:pt x="4049" y="552"/>
                </a:lnTo>
                <a:lnTo>
                  <a:pt x="4022" y="552"/>
                </a:lnTo>
                <a:lnTo>
                  <a:pt x="3995" y="555"/>
                </a:lnTo>
                <a:lnTo>
                  <a:pt x="3968" y="558"/>
                </a:lnTo>
                <a:lnTo>
                  <a:pt x="3942" y="563"/>
                </a:lnTo>
                <a:lnTo>
                  <a:pt x="3916" y="568"/>
                </a:lnTo>
                <a:lnTo>
                  <a:pt x="3890" y="575"/>
                </a:lnTo>
                <a:lnTo>
                  <a:pt x="3866" y="583"/>
                </a:lnTo>
                <a:lnTo>
                  <a:pt x="3841" y="592"/>
                </a:lnTo>
                <a:lnTo>
                  <a:pt x="3817" y="603"/>
                </a:lnTo>
                <a:lnTo>
                  <a:pt x="3794" y="613"/>
                </a:lnTo>
                <a:lnTo>
                  <a:pt x="3771" y="625"/>
                </a:lnTo>
                <a:lnTo>
                  <a:pt x="3750" y="639"/>
                </a:lnTo>
                <a:lnTo>
                  <a:pt x="3728" y="653"/>
                </a:lnTo>
                <a:lnTo>
                  <a:pt x="3707" y="668"/>
                </a:lnTo>
                <a:lnTo>
                  <a:pt x="3687" y="684"/>
                </a:lnTo>
                <a:lnTo>
                  <a:pt x="3669" y="701"/>
                </a:lnTo>
                <a:lnTo>
                  <a:pt x="3666" y="681"/>
                </a:lnTo>
                <a:lnTo>
                  <a:pt x="3663" y="662"/>
                </a:lnTo>
                <a:lnTo>
                  <a:pt x="3658" y="643"/>
                </a:lnTo>
                <a:lnTo>
                  <a:pt x="3654" y="623"/>
                </a:lnTo>
                <a:lnTo>
                  <a:pt x="3648" y="605"/>
                </a:lnTo>
                <a:lnTo>
                  <a:pt x="3641" y="587"/>
                </a:lnTo>
                <a:lnTo>
                  <a:pt x="3633" y="568"/>
                </a:lnTo>
                <a:lnTo>
                  <a:pt x="3625" y="551"/>
                </a:lnTo>
                <a:lnTo>
                  <a:pt x="3616" y="534"/>
                </a:lnTo>
                <a:lnTo>
                  <a:pt x="3607" y="518"/>
                </a:lnTo>
                <a:lnTo>
                  <a:pt x="3597" y="502"/>
                </a:lnTo>
                <a:lnTo>
                  <a:pt x="3585" y="487"/>
                </a:lnTo>
                <a:lnTo>
                  <a:pt x="3573" y="472"/>
                </a:lnTo>
                <a:lnTo>
                  <a:pt x="3561" y="457"/>
                </a:lnTo>
                <a:lnTo>
                  <a:pt x="3547" y="444"/>
                </a:lnTo>
                <a:lnTo>
                  <a:pt x="3534" y="430"/>
                </a:lnTo>
                <a:lnTo>
                  <a:pt x="3520" y="417"/>
                </a:lnTo>
                <a:lnTo>
                  <a:pt x="3505" y="406"/>
                </a:lnTo>
                <a:lnTo>
                  <a:pt x="3489" y="395"/>
                </a:lnTo>
                <a:lnTo>
                  <a:pt x="3474" y="384"/>
                </a:lnTo>
                <a:lnTo>
                  <a:pt x="3457" y="374"/>
                </a:lnTo>
                <a:lnTo>
                  <a:pt x="3441" y="365"/>
                </a:lnTo>
                <a:lnTo>
                  <a:pt x="3423" y="357"/>
                </a:lnTo>
                <a:lnTo>
                  <a:pt x="3406" y="350"/>
                </a:lnTo>
                <a:lnTo>
                  <a:pt x="3387" y="343"/>
                </a:lnTo>
                <a:lnTo>
                  <a:pt x="3369" y="337"/>
                </a:lnTo>
                <a:lnTo>
                  <a:pt x="3350" y="332"/>
                </a:lnTo>
                <a:lnTo>
                  <a:pt x="3332" y="327"/>
                </a:lnTo>
                <a:lnTo>
                  <a:pt x="3311" y="325"/>
                </a:lnTo>
                <a:lnTo>
                  <a:pt x="3292" y="321"/>
                </a:lnTo>
                <a:lnTo>
                  <a:pt x="3271" y="320"/>
                </a:lnTo>
                <a:lnTo>
                  <a:pt x="3252" y="320"/>
                </a:lnTo>
                <a:lnTo>
                  <a:pt x="3222" y="321"/>
                </a:lnTo>
                <a:lnTo>
                  <a:pt x="3192" y="325"/>
                </a:lnTo>
                <a:lnTo>
                  <a:pt x="3164" y="329"/>
                </a:lnTo>
                <a:lnTo>
                  <a:pt x="3136" y="336"/>
                </a:lnTo>
                <a:lnTo>
                  <a:pt x="3109" y="345"/>
                </a:lnTo>
                <a:lnTo>
                  <a:pt x="3082" y="357"/>
                </a:lnTo>
                <a:lnTo>
                  <a:pt x="3057" y="369"/>
                </a:lnTo>
                <a:lnTo>
                  <a:pt x="3033" y="383"/>
                </a:lnTo>
                <a:lnTo>
                  <a:pt x="3021" y="361"/>
                </a:lnTo>
                <a:lnTo>
                  <a:pt x="3007" y="341"/>
                </a:lnTo>
                <a:lnTo>
                  <a:pt x="2993" y="320"/>
                </a:lnTo>
                <a:lnTo>
                  <a:pt x="2978" y="301"/>
                </a:lnTo>
                <a:lnTo>
                  <a:pt x="2964" y="281"/>
                </a:lnTo>
                <a:lnTo>
                  <a:pt x="2948" y="263"/>
                </a:lnTo>
                <a:lnTo>
                  <a:pt x="2930" y="245"/>
                </a:lnTo>
                <a:lnTo>
                  <a:pt x="2914" y="227"/>
                </a:lnTo>
                <a:lnTo>
                  <a:pt x="2896" y="209"/>
                </a:lnTo>
                <a:lnTo>
                  <a:pt x="2879" y="193"/>
                </a:lnTo>
                <a:lnTo>
                  <a:pt x="2860" y="177"/>
                </a:lnTo>
                <a:lnTo>
                  <a:pt x="2841" y="161"/>
                </a:lnTo>
                <a:lnTo>
                  <a:pt x="2821" y="147"/>
                </a:lnTo>
                <a:lnTo>
                  <a:pt x="2801" y="133"/>
                </a:lnTo>
                <a:lnTo>
                  <a:pt x="2781" y="119"/>
                </a:lnTo>
                <a:lnTo>
                  <a:pt x="2759" y="107"/>
                </a:lnTo>
                <a:lnTo>
                  <a:pt x="2739" y="94"/>
                </a:lnTo>
                <a:lnTo>
                  <a:pt x="2717" y="83"/>
                </a:lnTo>
                <a:lnTo>
                  <a:pt x="2694" y="71"/>
                </a:lnTo>
                <a:lnTo>
                  <a:pt x="2671" y="61"/>
                </a:lnTo>
                <a:lnTo>
                  <a:pt x="2648" y="52"/>
                </a:lnTo>
                <a:lnTo>
                  <a:pt x="2624" y="44"/>
                </a:lnTo>
                <a:lnTo>
                  <a:pt x="2601" y="36"/>
                </a:lnTo>
                <a:lnTo>
                  <a:pt x="2577" y="28"/>
                </a:lnTo>
                <a:lnTo>
                  <a:pt x="2552" y="22"/>
                </a:lnTo>
                <a:lnTo>
                  <a:pt x="2527" y="16"/>
                </a:lnTo>
                <a:lnTo>
                  <a:pt x="2503" y="12"/>
                </a:lnTo>
                <a:lnTo>
                  <a:pt x="2477" y="7"/>
                </a:lnTo>
                <a:lnTo>
                  <a:pt x="2452" y="5"/>
                </a:lnTo>
                <a:lnTo>
                  <a:pt x="2425" y="3"/>
                </a:lnTo>
                <a:lnTo>
                  <a:pt x="2399" y="2"/>
                </a:lnTo>
                <a:lnTo>
                  <a:pt x="2373" y="0"/>
                </a:lnTo>
                <a:lnTo>
                  <a:pt x="2350" y="0"/>
                </a:lnTo>
                <a:lnTo>
                  <a:pt x="2326" y="2"/>
                </a:lnTo>
                <a:lnTo>
                  <a:pt x="2303" y="4"/>
                </a:lnTo>
                <a:lnTo>
                  <a:pt x="2279" y="6"/>
                </a:lnTo>
                <a:lnTo>
                  <a:pt x="2256" y="10"/>
                </a:lnTo>
                <a:lnTo>
                  <a:pt x="2235" y="13"/>
                </a:lnTo>
                <a:lnTo>
                  <a:pt x="2212" y="18"/>
                </a:lnTo>
                <a:lnTo>
                  <a:pt x="2189" y="23"/>
                </a:lnTo>
                <a:lnTo>
                  <a:pt x="2146" y="35"/>
                </a:lnTo>
                <a:lnTo>
                  <a:pt x="2103" y="50"/>
                </a:lnTo>
                <a:lnTo>
                  <a:pt x="2062" y="67"/>
                </a:lnTo>
                <a:lnTo>
                  <a:pt x="2022" y="86"/>
                </a:lnTo>
                <a:lnTo>
                  <a:pt x="1983" y="108"/>
                </a:lnTo>
                <a:lnTo>
                  <a:pt x="1946" y="132"/>
                </a:lnTo>
                <a:lnTo>
                  <a:pt x="1910" y="158"/>
                </a:lnTo>
                <a:lnTo>
                  <a:pt x="1876" y="185"/>
                </a:lnTo>
                <a:lnTo>
                  <a:pt x="1844" y="215"/>
                </a:lnTo>
                <a:lnTo>
                  <a:pt x="1813" y="247"/>
                </a:lnTo>
                <a:lnTo>
                  <a:pt x="1785" y="280"/>
                </a:lnTo>
                <a:lnTo>
                  <a:pt x="1757" y="316"/>
                </a:lnTo>
                <a:lnTo>
                  <a:pt x="1732" y="297"/>
                </a:lnTo>
                <a:lnTo>
                  <a:pt x="1706" y="281"/>
                </a:lnTo>
                <a:lnTo>
                  <a:pt x="1678" y="267"/>
                </a:lnTo>
                <a:lnTo>
                  <a:pt x="1650" y="255"/>
                </a:lnTo>
                <a:lnTo>
                  <a:pt x="1620" y="246"/>
                </a:lnTo>
                <a:lnTo>
                  <a:pt x="1604" y="241"/>
                </a:lnTo>
                <a:lnTo>
                  <a:pt x="1589" y="239"/>
                </a:lnTo>
                <a:lnTo>
                  <a:pt x="1573" y="236"/>
                </a:lnTo>
                <a:lnTo>
                  <a:pt x="1557" y="235"/>
                </a:lnTo>
                <a:lnTo>
                  <a:pt x="1540" y="233"/>
                </a:lnTo>
                <a:lnTo>
                  <a:pt x="1524" y="232"/>
                </a:lnTo>
                <a:lnTo>
                  <a:pt x="1505" y="233"/>
                </a:lnTo>
                <a:lnTo>
                  <a:pt x="1485" y="235"/>
                </a:lnTo>
                <a:lnTo>
                  <a:pt x="1467" y="237"/>
                </a:lnTo>
                <a:lnTo>
                  <a:pt x="1449" y="240"/>
                </a:lnTo>
                <a:lnTo>
                  <a:pt x="1430" y="245"/>
                </a:lnTo>
                <a:lnTo>
                  <a:pt x="1412" y="249"/>
                </a:lnTo>
                <a:lnTo>
                  <a:pt x="1394" y="255"/>
                </a:lnTo>
                <a:lnTo>
                  <a:pt x="1377" y="262"/>
                </a:lnTo>
                <a:lnTo>
                  <a:pt x="1361" y="270"/>
                </a:lnTo>
                <a:lnTo>
                  <a:pt x="1345" y="278"/>
                </a:lnTo>
                <a:lnTo>
                  <a:pt x="1329" y="287"/>
                </a:lnTo>
                <a:lnTo>
                  <a:pt x="1313" y="297"/>
                </a:lnTo>
                <a:lnTo>
                  <a:pt x="1298" y="308"/>
                </a:lnTo>
                <a:lnTo>
                  <a:pt x="1284" y="319"/>
                </a:lnTo>
                <a:lnTo>
                  <a:pt x="1270" y="331"/>
                </a:lnTo>
                <a:lnTo>
                  <a:pt x="1257" y="343"/>
                </a:lnTo>
                <a:lnTo>
                  <a:pt x="1244" y="357"/>
                </a:lnTo>
                <a:lnTo>
                  <a:pt x="1233" y="371"/>
                </a:lnTo>
                <a:lnTo>
                  <a:pt x="1221" y="384"/>
                </a:lnTo>
                <a:lnTo>
                  <a:pt x="1211" y="399"/>
                </a:lnTo>
                <a:lnTo>
                  <a:pt x="1201" y="415"/>
                </a:lnTo>
                <a:lnTo>
                  <a:pt x="1192" y="430"/>
                </a:lnTo>
                <a:lnTo>
                  <a:pt x="1184" y="447"/>
                </a:lnTo>
                <a:lnTo>
                  <a:pt x="1177" y="463"/>
                </a:lnTo>
                <a:lnTo>
                  <a:pt x="1170" y="480"/>
                </a:lnTo>
                <a:lnTo>
                  <a:pt x="1163" y="499"/>
                </a:lnTo>
                <a:lnTo>
                  <a:pt x="1158" y="516"/>
                </a:lnTo>
                <a:lnTo>
                  <a:pt x="1154" y="534"/>
                </a:lnTo>
                <a:lnTo>
                  <a:pt x="1150" y="553"/>
                </a:lnTo>
                <a:lnTo>
                  <a:pt x="1148" y="572"/>
                </a:lnTo>
                <a:lnTo>
                  <a:pt x="1147" y="591"/>
                </a:lnTo>
                <a:lnTo>
                  <a:pt x="1147" y="611"/>
                </a:lnTo>
                <a:lnTo>
                  <a:pt x="1147" y="630"/>
                </a:lnTo>
                <a:lnTo>
                  <a:pt x="1148" y="649"/>
                </a:lnTo>
                <a:lnTo>
                  <a:pt x="1150" y="668"/>
                </a:lnTo>
                <a:lnTo>
                  <a:pt x="1154" y="687"/>
                </a:lnTo>
                <a:lnTo>
                  <a:pt x="1158" y="705"/>
                </a:lnTo>
                <a:lnTo>
                  <a:pt x="1164" y="723"/>
                </a:lnTo>
                <a:lnTo>
                  <a:pt x="1170" y="741"/>
                </a:lnTo>
                <a:lnTo>
                  <a:pt x="1177" y="758"/>
                </a:lnTo>
                <a:lnTo>
                  <a:pt x="1155" y="757"/>
                </a:lnTo>
                <a:lnTo>
                  <a:pt x="1132" y="756"/>
                </a:lnTo>
                <a:lnTo>
                  <a:pt x="1104" y="756"/>
                </a:lnTo>
                <a:lnTo>
                  <a:pt x="1074" y="758"/>
                </a:lnTo>
                <a:lnTo>
                  <a:pt x="1046" y="763"/>
                </a:lnTo>
                <a:lnTo>
                  <a:pt x="1018" y="767"/>
                </a:lnTo>
                <a:lnTo>
                  <a:pt x="990" y="773"/>
                </a:lnTo>
                <a:lnTo>
                  <a:pt x="964" y="781"/>
                </a:lnTo>
                <a:lnTo>
                  <a:pt x="938" y="790"/>
                </a:lnTo>
                <a:lnTo>
                  <a:pt x="912" y="800"/>
                </a:lnTo>
                <a:lnTo>
                  <a:pt x="886" y="812"/>
                </a:lnTo>
                <a:lnTo>
                  <a:pt x="863" y="824"/>
                </a:lnTo>
                <a:lnTo>
                  <a:pt x="839" y="838"/>
                </a:lnTo>
                <a:lnTo>
                  <a:pt x="816" y="852"/>
                </a:lnTo>
                <a:lnTo>
                  <a:pt x="794" y="868"/>
                </a:lnTo>
                <a:lnTo>
                  <a:pt x="772" y="885"/>
                </a:lnTo>
                <a:lnTo>
                  <a:pt x="752" y="903"/>
                </a:lnTo>
                <a:lnTo>
                  <a:pt x="732" y="921"/>
                </a:lnTo>
                <a:lnTo>
                  <a:pt x="713" y="941"/>
                </a:lnTo>
                <a:lnTo>
                  <a:pt x="696" y="961"/>
                </a:lnTo>
                <a:lnTo>
                  <a:pt x="679" y="983"/>
                </a:lnTo>
                <a:lnTo>
                  <a:pt x="663" y="1005"/>
                </a:lnTo>
                <a:lnTo>
                  <a:pt x="649" y="1028"/>
                </a:lnTo>
                <a:lnTo>
                  <a:pt x="635" y="1052"/>
                </a:lnTo>
                <a:lnTo>
                  <a:pt x="623" y="1077"/>
                </a:lnTo>
                <a:lnTo>
                  <a:pt x="611" y="1102"/>
                </a:lnTo>
                <a:lnTo>
                  <a:pt x="601" y="1127"/>
                </a:lnTo>
                <a:lnTo>
                  <a:pt x="592" y="1153"/>
                </a:lnTo>
                <a:lnTo>
                  <a:pt x="584" y="1181"/>
                </a:lnTo>
                <a:lnTo>
                  <a:pt x="578" y="1207"/>
                </a:lnTo>
                <a:lnTo>
                  <a:pt x="573" y="1236"/>
                </a:lnTo>
                <a:lnTo>
                  <a:pt x="569" y="1264"/>
                </a:lnTo>
                <a:lnTo>
                  <a:pt x="568" y="1293"/>
                </a:lnTo>
                <a:lnTo>
                  <a:pt x="567" y="1321"/>
                </a:lnTo>
                <a:lnTo>
                  <a:pt x="568" y="1352"/>
                </a:lnTo>
                <a:lnTo>
                  <a:pt x="570" y="1383"/>
                </a:lnTo>
                <a:lnTo>
                  <a:pt x="540" y="1386"/>
                </a:lnTo>
                <a:lnTo>
                  <a:pt x="511" y="1391"/>
                </a:lnTo>
                <a:lnTo>
                  <a:pt x="482" y="1398"/>
                </a:lnTo>
                <a:lnTo>
                  <a:pt x="453" y="1405"/>
                </a:lnTo>
                <a:lnTo>
                  <a:pt x="426" y="1414"/>
                </a:lnTo>
                <a:lnTo>
                  <a:pt x="399" y="1424"/>
                </a:lnTo>
                <a:lnTo>
                  <a:pt x="372" y="1436"/>
                </a:lnTo>
                <a:lnTo>
                  <a:pt x="346" y="1448"/>
                </a:lnTo>
                <a:lnTo>
                  <a:pt x="321" y="1462"/>
                </a:lnTo>
                <a:lnTo>
                  <a:pt x="296" y="1477"/>
                </a:lnTo>
                <a:lnTo>
                  <a:pt x="272" y="1492"/>
                </a:lnTo>
                <a:lnTo>
                  <a:pt x="249" y="1509"/>
                </a:lnTo>
                <a:lnTo>
                  <a:pt x="227" y="1527"/>
                </a:lnTo>
                <a:lnTo>
                  <a:pt x="206" y="1545"/>
                </a:lnTo>
                <a:lnTo>
                  <a:pt x="185" y="1565"/>
                </a:lnTo>
                <a:lnTo>
                  <a:pt x="166" y="1585"/>
                </a:lnTo>
                <a:lnTo>
                  <a:pt x="146" y="1607"/>
                </a:lnTo>
                <a:lnTo>
                  <a:pt x="129" y="1630"/>
                </a:lnTo>
                <a:lnTo>
                  <a:pt x="112" y="1653"/>
                </a:lnTo>
                <a:lnTo>
                  <a:pt x="96" y="1677"/>
                </a:lnTo>
                <a:lnTo>
                  <a:pt x="81" y="1701"/>
                </a:lnTo>
                <a:lnTo>
                  <a:pt x="68" y="1727"/>
                </a:lnTo>
                <a:lnTo>
                  <a:pt x="56" y="1752"/>
                </a:lnTo>
                <a:lnTo>
                  <a:pt x="44" y="1780"/>
                </a:lnTo>
                <a:lnTo>
                  <a:pt x="34" y="1806"/>
                </a:lnTo>
                <a:lnTo>
                  <a:pt x="25" y="1834"/>
                </a:lnTo>
                <a:lnTo>
                  <a:pt x="18" y="1863"/>
                </a:lnTo>
                <a:lnTo>
                  <a:pt x="11" y="1891"/>
                </a:lnTo>
                <a:lnTo>
                  <a:pt x="7" y="1921"/>
                </a:lnTo>
                <a:lnTo>
                  <a:pt x="3" y="1951"/>
                </a:lnTo>
                <a:lnTo>
                  <a:pt x="1" y="1981"/>
                </a:lnTo>
                <a:lnTo>
                  <a:pt x="0" y="2011"/>
                </a:lnTo>
                <a:lnTo>
                  <a:pt x="1" y="2040"/>
                </a:lnTo>
                <a:lnTo>
                  <a:pt x="3" y="2069"/>
                </a:lnTo>
                <a:lnTo>
                  <a:pt x="6" y="2096"/>
                </a:lnTo>
                <a:lnTo>
                  <a:pt x="10" y="2123"/>
                </a:lnTo>
                <a:lnTo>
                  <a:pt x="16" y="2151"/>
                </a:lnTo>
                <a:lnTo>
                  <a:pt x="23" y="2178"/>
                </a:lnTo>
                <a:lnTo>
                  <a:pt x="31" y="2205"/>
                </a:lnTo>
                <a:lnTo>
                  <a:pt x="39" y="2230"/>
                </a:lnTo>
                <a:lnTo>
                  <a:pt x="49" y="2255"/>
                </a:lnTo>
                <a:lnTo>
                  <a:pt x="60" y="2280"/>
                </a:lnTo>
                <a:lnTo>
                  <a:pt x="73" y="2304"/>
                </a:lnTo>
                <a:lnTo>
                  <a:pt x="86" y="2328"/>
                </a:lnTo>
                <a:lnTo>
                  <a:pt x="99" y="2351"/>
                </a:lnTo>
                <a:lnTo>
                  <a:pt x="114" y="2374"/>
                </a:lnTo>
                <a:lnTo>
                  <a:pt x="130" y="2394"/>
                </a:lnTo>
                <a:lnTo>
                  <a:pt x="147" y="2416"/>
                </a:lnTo>
                <a:lnTo>
                  <a:pt x="164" y="2435"/>
                </a:lnTo>
                <a:lnTo>
                  <a:pt x="183" y="2455"/>
                </a:lnTo>
                <a:lnTo>
                  <a:pt x="202" y="2474"/>
                </a:lnTo>
                <a:lnTo>
                  <a:pt x="223" y="2491"/>
                </a:lnTo>
                <a:lnTo>
                  <a:pt x="243" y="2509"/>
                </a:lnTo>
                <a:lnTo>
                  <a:pt x="265" y="2525"/>
                </a:lnTo>
                <a:lnTo>
                  <a:pt x="287" y="2539"/>
                </a:lnTo>
                <a:lnTo>
                  <a:pt x="310" y="2554"/>
                </a:lnTo>
                <a:lnTo>
                  <a:pt x="334" y="2567"/>
                </a:lnTo>
                <a:lnTo>
                  <a:pt x="358" y="2579"/>
                </a:lnTo>
                <a:lnTo>
                  <a:pt x="381" y="2591"/>
                </a:lnTo>
                <a:lnTo>
                  <a:pt x="407" y="2601"/>
                </a:lnTo>
                <a:lnTo>
                  <a:pt x="433" y="2610"/>
                </a:lnTo>
                <a:lnTo>
                  <a:pt x="459" y="2618"/>
                </a:lnTo>
                <a:lnTo>
                  <a:pt x="485" y="2625"/>
                </a:lnTo>
                <a:lnTo>
                  <a:pt x="513" y="2631"/>
                </a:lnTo>
                <a:lnTo>
                  <a:pt x="519" y="2649"/>
                </a:lnTo>
                <a:lnTo>
                  <a:pt x="525" y="2667"/>
                </a:lnTo>
                <a:lnTo>
                  <a:pt x="532" y="2686"/>
                </a:lnTo>
                <a:lnTo>
                  <a:pt x="540" y="2703"/>
                </a:lnTo>
                <a:lnTo>
                  <a:pt x="549" y="2720"/>
                </a:lnTo>
                <a:lnTo>
                  <a:pt x="559" y="2737"/>
                </a:lnTo>
                <a:lnTo>
                  <a:pt x="568" y="2753"/>
                </a:lnTo>
                <a:lnTo>
                  <a:pt x="578" y="2769"/>
                </a:lnTo>
                <a:lnTo>
                  <a:pt x="589" y="2784"/>
                </a:lnTo>
                <a:lnTo>
                  <a:pt x="601" y="2800"/>
                </a:lnTo>
                <a:lnTo>
                  <a:pt x="613" y="2814"/>
                </a:lnTo>
                <a:lnTo>
                  <a:pt x="626" y="2827"/>
                </a:lnTo>
                <a:lnTo>
                  <a:pt x="640" y="2841"/>
                </a:lnTo>
                <a:lnTo>
                  <a:pt x="653" y="2855"/>
                </a:lnTo>
                <a:lnTo>
                  <a:pt x="668" y="2866"/>
                </a:lnTo>
                <a:lnTo>
                  <a:pt x="683" y="2879"/>
                </a:lnTo>
                <a:lnTo>
                  <a:pt x="698" y="2890"/>
                </a:lnTo>
                <a:lnTo>
                  <a:pt x="714" y="2900"/>
                </a:lnTo>
                <a:lnTo>
                  <a:pt x="730" y="2911"/>
                </a:lnTo>
                <a:lnTo>
                  <a:pt x="747" y="2920"/>
                </a:lnTo>
                <a:lnTo>
                  <a:pt x="764" y="2928"/>
                </a:lnTo>
                <a:lnTo>
                  <a:pt x="781" y="2936"/>
                </a:lnTo>
                <a:lnTo>
                  <a:pt x="799" y="2944"/>
                </a:lnTo>
                <a:lnTo>
                  <a:pt x="817" y="2951"/>
                </a:lnTo>
                <a:lnTo>
                  <a:pt x="835" y="2956"/>
                </a:lnTo>
                <a:lnTo>
                  <a:pt x="855" y="2961"/>
                </a:lnTo>
                <a:lnTo>
                  <a:pt x="874" y="2966"/>
                </a:lnTo>
                <a:lnTo>
                  <a:pt x="893" y="2970"/>
                </a:lnTo>
                <a:lnTo>
                  <a:pt x="913" y="2972"/>
                </a:lnTo>
                <a:lnTo>
                  <a:pt x="932" y="2975"/>
                </a:lnTo>
                <a:lnTo>
                  <a:pt x="953" y="2976"/>
                </a:lnTo>
                <a:lnTo>
                  <a:pt x="973" y="2976"/>
                </a:lnTo>
                <a:lnTo>
                  <a:pt x="1008" y="2975"/>
                </a:lnTo>
                <a:lnTo>
                  <a:pt x="1041" y="2971"/>
                </a:lnTo>
                <a:lnTo>
                  <a:pt x="1074" y="2966"/>
                </a:lnTo>
                <a:lnTo>
                  <a:pt x="1106" y="2956"/>
                </a:lnTo>
                <a:lnTo>
                  <a:pt x="1104" y="2985"/>
                </a:lnTo>
                <a:lnTo>
                  <a:pt x="1104" y="3012"/>
                </a:lnTo>
                <a:lnTo>
                  <a:pt x="1104" y="3041"/>
                </a:lnTo>
                <a:lnTo>
                  <a:pt x="1106" y="3068"/>
                </a:lnTo>
                <a:lnTo>
                  <a:pt x="1109" y="3096"/>
                </a:lnTo>
                <a:lnTo>
                  <a:pt x="1114" y="3122"/>
                </a:lnTo>
                <a:lnTo>
                  <a:pt x="1121" y="3148"/>
                </a:lnTo>
                <a:lnTo>
                  <a:pt x="1128" y="3175"/>
                </a:lnTo>
                <a:lnTo>
                  <a:pt x="1136" y="3200"/>
                </a:lnTo>
                <a:lnTo>
                  <a:pt x="1146" y="3224"/>
                </a:lnTo>
                <a:lnTo>
                  <a:pt x="1157" y="3249"/>
                </a:lnTo>
                <a:lnTo>
                  <a:pt x="1169" y="3272"/>
                </a:lnTo>
                <a:lnTo>
                  <a:pt x="1182" y="3295"/>
                </a:lnTo>
                <a:lnTo>
                  <a:pt x="1196" y="3316"/>
                </a:lnTo>
                <a:lnTo>
                  <a:pt x="1211" y="3338"/>
                </a:lnTo>
                <a:lnTo>
                  <a:pt x="1227" y="3359"/>
                </a:lnTo>
                <a:lnTo>
                  <a:pt x="1244" y="3378"/>
                </a:lnTo>
                <a:lnTo>
                  <a:pt x="1262" y="3398"/>
                </a:lnTo>
                <a:lnTo>
                  <a:pt x="1282" y="3416"/>
                </a:lnTo>
                <a:lnTo>
                  <a:pt x="1301" y="3433"/>
                </a:lnTo>
                <a:lnTo>
                  <a:pt x="1322" y="3449"/>
                </a:lnTo>
                <a:lnTo>
                  <a:pt x="1344" y="3464"/>
                </a:lnTo>
                <a:lnTo>
                  <a:pt x="1365" y="3478"/>
                </a:lnTo>
                <a:lnTo>
                  <a:pt x="1388" y="3491"/>
                </a:lnTo>
                <a:lnTo>
                  <a:pt x="1412" y="3503"/>
                </a:lnTo>
                <a:lnTo>
                  <a:pt x="1436" y="3514"/>
                </a:lnTo>
                <a:lnTo>
                  <a:pt x="1460" y="3524"/>
                </a:lnTo>
                <a:lnTo>
                  <a:pt x="1485" y="3532"/>
                </a:lnTo>
                <a:lnTo>
                  <a:pt x="1511" y="3539"/>
                </a:lnTo>
                <a:lnTo>
                  <a:pt x="1538" y="3546"/>
                </a:lnTo>
                <a:lnTo>
                  <a:pt x="1565" y="3551"/>
                </a:lnTo>
                <a:lnTo>
                  <a:pt x="1593" y="3554"/>
                </a:lnTo>
                <a:lnTo>
                  <a:pt x="1620" y="3556"/>
                </a:lnTo>
                <a:lnTo>
                  <a:pt x="1647" y="3556"/>
                </a:lnTo>
                <a:lnTo>
                  <a:pt x="1682" y="3556"/>
                </a:lnTo>
                <a:lnTo>
                  <a:pt x="1716" y="3553"/>
                </a:lnTo>
                <a:lnTo>
                  <a:pt x="1749" y="3547"/>
                </a:lnTo>
                <a:lnTo>
                  <a:pt x="1782" y="3540"/>
                </a:lnTo>
                <a:lnTo>
                  <a:pt x="1813" y="3531"/>
                </a:lnTo>
                <a:lnTo>
                  <a:pt x="1844" y="3520"/>
                </a:lnTo>
                <a:lnTo>
                  <a:pt x="1875" y="3507"/>
                </a:lnTo>
                <a:lnTo>
                  <a:pt x="1903" y="3492"/>
                </a:lnTo>
                <a:lnTo>
                  <a:pt x="1932" y="3476"/>
                </a:lnTo>
                <a:lnTo>
                  <a:pt x="1958" y="3459"/>
                </a:lnTo>
                <a:lnTo>
                  <a:pt x="1984" y="3440"/>
                </a:lnTo>
                <a:lnTo>
                  <a:pt x="2010" y="3419"/>
                </a:lnTo>
                <a:lnTo>
                  <a:pt x="2032" y="3398"/>
                </a:lnTo>
                <a:lnTo>
                  <a:pt x="2054" y="3374"/>
                </a:lnTo>
                <a:lnTo>
                  <a:pt x="2075" y="3348"/>
                </a:lnTo>
                <a:lnTo>
                  <a:pt x="2094" y="3323"/>
                </a:lnTo>
                <a:lnTo>
                  <a:pt x="2109" y="3336"/>
                </a:lnTo>
                <a:lnTo>
                  <a:pt x="2123" y="3348"/>
                </a:lnTo>
                <a:lnTo>
                  <a:pt x="2139" y="3361"/>
                </a:lnTo>
                <a:lnTo>
                  <a:pt x="2155" y="3372"/>
                </a:lnTo>
                <a:lnTo>
                  <a:pt x="2171" y="3383"/>
                </a:lnTo>
                <a:lnTo>
                  <a:pt x="2188" y="3392"/>
                </a:lnTo>
                <a:lnTo>
                  <a:pt x="2205" y="3401"/>
                </a:lnTo>
                <a:lnTo>
                  <a:pt x="2223" y="3409"/>
                </a:lnTo>
                <a:lnTo>
                  <a:pt x="2242" y="3416"/>
                </a:lnTo>
                <a:lnTo>
                  <a:pt x="2260" y="3423"/>
                </a:lnTo>
                <a:lnTo>
                  <a:pt x="2279" y="3428"/>
                </a:lnTo>
                <a:lnTo>
                  <a:pt x="2299" y="3433"/>
                </a:lnTo>
                <a:lnTo>
                  <a:pt x="2319" y="3436"/>
                </a:lnTo>
                <a:lnTo>
                  <a:pt x="2339" y="3439"/>
                </a:lnTo>
                <a:lnTo>
                  <a:pt x="2359" y="3440"/>
                </a:lnTo>
                <a:lnTo>
                  <a:pt x="2380" y="3441"/>
                </a:lnTo>
                <a:lnTo>
                  <a:pt x="2407" y="3440"/>
                </a:lnTo>
                <a:lnTo>
                  <a:pt x="2433" y="3438"/>
                </a:lnTo>
                <a:lnTo>
                  <a:pt x="2459" y="3433"/>
                </a:lnTo>
                <a:lnTo>
                  <a:pt x="2484" y="3427"/>
                </a:lnTo>
                <a:lnTo>
                  <a:pt x="2508" y="3420"/>
                </a:lnTo>
                <a:lnTo>
                  <a:pt x="2532" y="3411"/>
                </a:lnTo>
                <a:lnTo>
                  <a:pt x="2555" y="3401"/>
                </a:lnTo>
                <a:lnTo>
                  <a:pt x="2577" y="3390"/>
                </a:lnTo>
                <a:lnTo>
                  <a:pt x="2589" y="3416"/>
                </a:lnTo>
                <a:lnTo>
                  <a:pt x="2603" y="3443"/>
                </a:lnTo>
                <a:lnTo>
                  <a:pt x="2619" y="3474"/>
                </a:lnTo>
                <a:lnTo>
                  <a:pt x="2638" y="3506"/>
                </a:lnTo>
                <a:lnTo>
                  <a:pt x="2660" y="3539"/>
                </a:lnTo>
                <a:lnTo>
                  <a:pt x="2684" y="3574"/>
                </a:lnTo>
                <a:lnTo>
                  <a:pt x="2712" y="3607"/>
                </a:lnTo>
                <a:lnTo>
                  <a:pt x="2727" y="3624"/>
                </a:lnTo>
                <a:lnTo>
                  <a:pt x="2743" y="3641"/>
                </a:lnTo>
                <a:lnTo>
                  <a:pt x="2759" y="3658"/>
                </a:lnTo>
                <a:lnTo>
                  <a:pt x="2777" y="3674"/>
                </a:lnTo>
                <a:lnTo>
                  <a:pt x="2796" y="3691"/>
                </a:lnTo>
                <a:lnTo>
                  <a:pt x="2815" y="3707"/>
                </a:lnTo>
                <a:lnTo>
                  <a:pt x="2836" y="3722"/>
                </a:lnTo>
                <a:lnTo>
                  <a:pt x="2856" y="3738"/>
                </a:lnTo>
                <a:lnTo>
                  <a:pt x="2879" y="3753"/>
                </a:lnTo>
                <a:lnTo>
                  <a:pt x="2902" y="3767"/>
                </a:lnTo>
                <a:lnTo>
                  <a:pt x="2926" y="3780"/>
                </a:lnTo>
                <a:lnTo>
                  <a:pt x="2951" y="3794"/>
                </a:lnTo>
                <a:lnTo>
                  <a:pt x="2977" y="3805"/>
                </a:lnTo>
                <a:lnTo>
                  <a:pt x="3005" y="3817"/>
                </a:lnTo>
                <a:lnTo>
                  <a:pt x="3032" y="3828"/>
                </a:lnTo>
                <a:lnTo>
                  <a:pt x="3062" y="3839"/>
                </a:lnTo>
                <a:lnTo>
                  <a:pt x="3093" y="3847"/>
                </a:lnTo>
                <a:lnTo>
                  <a:pt x="3124" y="3856"/>
                </a:lnTo>
                <a:lnTo>
                  <a:pt x="3113" y="3845"/>
                </a:lnTo>
                <a:lnTo>
                  <a:pt x="3085" y="3818"/>
                </a:lnTo>
                <a:lnTo>
                  <a:pt x="3065" y="3797"/>
                </a:lnTo>
                <a:lnTo>
                  <a:pt x="3042" y="3773"/>
                </a:lnTo>
                <a:lnTo>
                  <a:pt x="3020" y="3746"/>
                </a:lnTo>
                <a:lnTo>
                  <a:pt x="2994" y="3714"/>
                </a:lnTo>
                <a:lnTo>
                  <a:pt x="2968" y="3679"/>
                </a:lnTo>
                <a:lnTo>
                  <a:pt x="2942" y="3641"/>
                </a:lnTo>
                <a:lnTo>
                  <a:pt x="2917" y="3599"/>
                </a:lnTo>
                <a:lnTo>
                  <a:pt x="2905" y="3577"/>
                </a:lnTo>
                <a:lnTo>
                  <a:pt x="2894" y="3554"/>
                </a:lnTo>
                <a:lnTo>
                  <a:pt x="2882" y="3531"/>
                </a:lnTo>
                <a:lnTo>
                  <a:pt x="2872" y="3507"/>
                </a:lnTo>
                <a:lnTo>
                  <a:pt x="2862" y="3482"/>
                </a:lnTo>
                <a:lnTo>
                  <a:pt x="2853" y="3457"/>
                </a:lnTo>
                <a:lnTo>
                  <a:pt x="2844" y="3432"/>
                </a:lnTo>
                <a:lnTo>
                  <a:pt x="2837" y="3404"/>
                </a:lnTo>
                <a:lnTo>
                  <a:pt x="2830" y="3378"/>
                </a:lnTo>
                <a:lnTo>
                  <a:pt x="2824" y="3351"/>
                </a:lnTo>
                <a:lnTo>
                  <a:pt x="2856" y="3367"/>
                </a:lnTo>
                <a:lnTo>
                  <a:pt x="2889" y="3383"/>
                </a:lnTo>
                <a:lnTo>
                  <a:pt x="2922" y="3395"/>
                </a:lnTo>
                <a:lnTo>
                  <a:pt x="2958" y="3407"/>
                </a:lnTo>
                <a:lnTo>
                  <a:pt x="2993" y="3415"/>
                </a:lnTo>
                <a:lnTo>
                  <a:pt x="3031" y="3422"/>
                </a:lnTo>
                <a:lnTo>
                  <a:pt x="3068" y="3425"/>
                </a:lnTo>
                <a:lnTo>
                  <a:pt x="3106" y="3426"/>
                </a:lnTo>
                <a:lnTo>
                  <a:pt x="3134" y="3426"/>
                </a:lnTo>
                <a:lnTo>
                  <a:pt x="3161" y="3424"/>
                </a:lnTo>
                <a:lnTo>
                  <a:pt x="3188" y="3420"/>
                </a:lnTo>
                <a:lnTo>
                  <a:pt x="3214" y="3416"/>
                </a:lnTo>
                <a:lnTo>
                  <a:pt x="3240" y="3410"/>
                </a:lnTo>
                <a:lnTo>
                  <a:pt x="3265" y="3403"/>
                </a:lnTo>
                <a:lnTo>
                  <a:pt x="3290" y="3395"/>
                </a:lnTo>
                <a:lnTo>
                  <a:pt x="3314" y="3386"/>
                </a:lnTo>
                <a:lnTo>
                  <a:pt x="3338" y="3377"/>
                </a:lnTo>
                <a:lnTo>
                  <a:pt x="3361" y="3366"/>
                </a:lnTo>
                <a:lnTo>
                  <a:pt x="3384" y="3353"/>
                </a:lnTo>
                <a:lnTo>
                  <a:pt x="3407" y="3340"/>
                </a:lnTo>
                <a:lnTo>
                  <a:pt x="3427" y="3326"/>
                </a:lnTo>
                <a:lnTo>
                  <a:pt x="3448" y="3311"/>
                </a:lnTo>
                <a:lnTo>
                  <a:pt x="3469" y="3295"/>
                </a:lnTo>
                <a:lnTo>
                  <a:pt x="3488" y="3278"/>
                </a:lnTo>
                <a:lnTo>
                  <a:pt x="3506" y="3260"/>
                </a:lnTo>
                <a:lnTo>
                  <a:pt x="3523" y="3242"/>
                </a:lnTo>
                <a:lnTo>
                  <a:pt x="3541" y="3223"/>
                </a:lnTo>
                <a:lnTo>
                  <a:pt x="3557" y="3202"/>
                </a:lnTo>
                <a:lnTo>
                  <a:pt x="3571" y="3182"/>
                </a:lnTo>
                <a:lnTo>
                  <a:pt x="3586" y="3160"/>
                </a:lnTo>
                <a:lnTo>
                  <a:pt x="3599" y="3138"/>
                </a:lnTo>
                <a:lnTo>
                  <a:pt x="3611" y="3115"/>
                </a:lnTo>
                <a:lnTo>
                  <a:pt x="3622" y="3092"/>
                </a:lnTo>
                <a:lnTo>
                  <a:pt x="3632" y="3068"/>
                </a:lnTo>
                <a:lnTo>
                  <a:pt x="3641" y="3043"/>
                </a:lnTo>
                <a:lnTo>
                  <a:pt x="3649" y="3019"/>
                </a:lnTo>
                <a:lnTo>
                  <a:pt x="3656" y="2993"/>
                </a:lnTo>
                <a:lnTo>
                  <a:pt x="3662" y="2968"/>
                </a:lnTo>
                <a:lnTo>
                  <a:pt x="3666" y="2942"/>
                </a:lnTo>
                <a:lnTo>
                  <a:pt x="3670" y="2914"/>
                </a:lnTo>
                <a:lnTo>
                  <a:pt x="3705" y="2922"/>
                </a:lnTo>
                <a:lnTo>
                  <a:pt x="3742" y="2928"/>
                </a:lnTo>
                <a:lnTo>
                  <a:pt x="3779" y="2931"/>
                </a:lnTo>
                <a:lnTo>
                  <a:pt x="3817" y="2932"/>
                </a:lnTo>
                <a:lnTo>
                  <a:pt x="3849" y="2932"/>
                </a:lnTo>
                <a:lnTo>
                  <a:pt x="3881" y="2930"/>
                </a:lnTo>
                <a:lnTo>
                  <a:pt x="3912" y="2926"/>
                </a:lnTo>
                <a:lnTo>
                  <a:pt x="3943" y="2920"/>
                </a:lnTo>
                <a:lnTo>
                  <a:pt x="3974" y="2913"/>
                </a:lnTo>
                <a:lnTo>
                  <a:pt x="4003" y="2905"/>
                </a:lnTo>
                <a:lnTo>
                  <a:pt x="4032" y="2895"/>
                </a:lnTo>
                <a:lnTo>
                  <a:pt x="4060" y="2883"/>
                </a:lnTo>
                <a:lnTo>
                  <a:pt x="4088" y="2871"/>
                </a:lnTo>
                <a:lnTo>
                  <a:pt x="4114" y="2857"/>
                </a:lnTo>
                <a:lnTo>
                  <a:pt x="4140" y="2842"/>
                </a:lnTo>
                <a:lnTo>
                  <a:pt x="4167" y="2826"/>
                </a:lnTo>
                <a:lnTo>
                  <a:pt x="4191" y="2809"/>
                </a:lnTo>
                <a:lnTo>
                  <a:pt x="4215" y="2791"/>
                </a:lnTo>
                <a:lnTo>
                  <a:pt x="4236" y="2770"/>
                </a:lnTo>
                <a:lnTo>
                  <a:pt x="4258" y="2750"/>
                </a:lnTo>
                <a:lnTo>
                  <a:pt x="4279" y="2728"/>
                </a:lnTo>
                <a:lnTo>
                  <a:pt x="4299" y="2705"/>
                </a:lnTo>
                <a:lnTo>
                  <a:pt x="4318" y="2682"/>
                </a:lnTo>
                <a:lnTo>
                  <a:pt x="4335" y="2657"/>
                </a:lnTo>
                <a:lnTo>
                  <a:pt x="4351" y="2632"/>
                </a:lnTo>
                <a:lnTo>
                  <a:pt x="4366" y="2606"/>
                </a:lnTo>
                <a:lnTo>
                  <a:pt x="4380" y="2579"/>
                </a:lnTo>
                <a:lnTo>
                  <a:pt x="4392" y="2552"/>
                </a:lnTo>
                <a:lnTo>
                  <a:pt x="4403" y="2523"/>
                </a:lnTo>
                <a:lnTo>
                  <a:pt x="4413" y="2494"/>
                </a:lnTo>
                <a:lnTo>
                  <a:pt x="4421" y="2465"/>
                </a:lnTo>
                <a:lnTo>
                  <a:pt x="4428" y="2434"/>
                </a:lnTo>
                <a:lnTo>
                  <a:pt x="4434" y="2403"/>
                </a:lnTo>
                <a:lnTo>
                  <a:pt x="4439" y="2373"/>
                </a:lnTo>
                <a:lnTo>
                  <a:pt x="4441" y="2341"/>
                </a:lnTo>
                <a:lnTo>
                  <a:pt x="4441" y="2309"/>
                </a:lnTo>
                <a:lnTo>
                  <a:pt x="4441" y="2285"/>
                </a:lnTo>
                <a:lnTo>
                  <a:pt x="4440" y="2261"/>
                </a:lnTo>
                <a:lnTo>
                  <a:pt x="4437" y="2237"/>
                </a:lnTo>
                <a:lnTo>
                  <a:pt x="4434" y="2214"/>
                </a:lnTo>
                <a:lnTo>
                  <a:pt x="4431" y="2190"/>
                </a:lnTo>
                <a:lnTo>
                  <a:pt x="4425" y="2167"/>
                </a:lnTo>
                <a:lnTo>
                  <a:pt x="4419" y="2145"/>
                </a:lnTo>
                <a:lnTo>
                  <a:pt x="4413" y="2122"/>
                </a:lnTo>
                <a:lnTo>
                  <a:pt x="4405" y="2101"/>
                </a:lnTo>
                <a:lnTo>
                  <a:pt x="4397" y="2079"/>
                </a:lnTo>
                <a:lnTo>
                  <a:pt x="4389" y="2058"/>
                </a:lnTo>
                <a:lnTo>
                  <a:pt x="4379" y="2038"/>
                </a:lnTo>
                <a:lnTo>
                  <a:pt x="4369" y="2017"/>
                </a:lnTo>
                <a:lnTo>
                  <a:pt x="4359" y="1998"/>
                </a:lnTo>
                <a:lnTo>
                  <a:pt x="4346" y="1978"/>
                </a:lnTo>
                <a:lnTo>
                  <a:pt x="4335" y="1959"/>
                </a:lnTo>
                <a:lnTo>
                  <a:pt x="4354" y="1949"/>
                </a:lnTo>
                <a:lnTo>
                  <a:pt x="4372" y="1937"/>
                </a:lnTo>
                <a:lnTo>
                  <a:pt x="4391" y="1925"/>
                </a:lnTo>
                <a:lnTo>
                  <a:pt x="4407" y="1911"/>
                </a:lnTo>
                <a:lnTo>
                  <a:pt x="4423" y="1897"/>
                </a:lnTo>
                <a:lnTo>
                  <a:pt x="4437" y="1881"/>
                </a:lnTo>
                <a:lnTo>
                  <a:pt x="4451" y="1864"/>
                </a:lnTo>
                <a:lnTo>
                  <a:pt x="4464" y="1846"/>
                </a:lnTo>
                <a:lnTo>
                  <a:pt x="4475" y="1828"/>
                </a:lnTo>
                <a:lnTo>
                  <a:pt x="4484" y="1808"/>
                </a:lnTo>
                <a:lnTo>
                  <a:pt x="4493" y="1788"/>
                </a:lnTo>
                <a:lnTo>
                  <a:pt x="4500" y="1767"/>
                </a:lnTo>
                <a:lnTo>
                  <a:pt x="4506" y="1745"/>
                </a:lnTo>
                <a:lnTo>
                  <a:pt x="4511" y="1724"/>
                </a:lnTo>
                <a:lnTo>
                  <a:pt x="4513" y="1701"/>
                </a:lnTo>
                <a:lnTo>
                  <a:pt x="4514" y="1678"/>
                </a:lnTo>
                <a:close/>
              </a:path>
            </a:pathLst>
          </a:custGeom>
          <a:solidFill>
            <a:schemeClr val="accent1">
              <a:alpha val="90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5" name="TextBox 14"/>
          <p:cNvSpPr txBox="1"/>
          <p:nvPr/>
        </p:nvSpPr>
        <p:spPr>
          <a:xfrm>
            <a:off x="6149780" y="1803161"/>
            <a:ext cx="3306204" cy="1454244"/>
          </a:xfrm>
          <a:prstGeom prst="rect">
            <a:avLst/>
          </a:prstGeom>
          <a:noFill/>
        </p:spPr>
        <p:txBody>
          <a:bodyPr wrap="square" rtlCol="0">
            <a:spAutoFit/>
          </a:bodyPr>
          <a:lstStyle/>
          <a:p>
            <a:pPr>
              <a:spcAft>
                <a:spcPts val="1500"/>
              </a:spcAft>
            </a:pPr>
            <a:r>
              <a:rPr lang="zh-CN" altLang="en-US" sz="2000" dirty="0" smtClean="0">
                <a:solidFill>
                  <a:schemeClr val="bg1"/>
                </a:solidFill>
                <a:latin typeface="微软雅黑" pitchFamily="34" charset="-122"/>
                <a:ea typeface="微软雅黑" pitchFamily="34" charset="-122"/>
              </a:rPr>
              <a:t>一切一切</a:t>
            </a:r>
            <a:r>
              <a:rPr lang="zh-CN" altLang="en-US" sz="2000" dirty="0">
                <a:solidFill>
                  <a:schemeClr val="bg1"/>
                </a:solidFill>
                <a:latin typeface="微软雅黑" pitchFamily="34" charset="-122"/>
                <a:ea typeface="微软雅黑" pitchFamily="34" charset="-122"/>
              </a:rPr>
              <a:t>的原因</a:t>
            </a:r>
            <a:r>
              <a:rPr lang="zh-CN" altLang="en-US" sz="2000" dirty="0" smtClean="0">
                <a:solidFill>
                  <a:schemeClr val="bg1"/>
                </a:solidFill>
                <a:latin typeface="微软雅黑" pitchFamily="34" charset="-122"/>
                <a:ea typeface="微软雅黑" pitchFamily="34" charset="-122"/>
              </a:rPr>
              <a:t>：</a:t>
            </a:r>
            <a:endParaRPr lang="en-US" altLang="zh-CN" sz="2000" dirty="0" smtClean="0">
              <a:solidFill>
                <a:schemeClr val="bg1"/>
              </a:solidFill>
              <a:latin typeface="微软雅黑" pitchFamily="34" charset="-122"/>
              <a:ea typeface="微软雅黑" pitchFamily="34" charset="-122"/>
            </a:endParaRPr>
          </a:p>
          <a:p>
            <a:r>
              <a:rPr lang="zh-CN" altLang="en-US" sz="2800" b="1" dirty="0" smtClean="0">
                <a:solidFill>
                  <a:srgbClr val="FFFF00"/>
                </a:solidFill>
                <a:latin typeface="微软雅黑" pitchFamily="34" charset="-122"/>
                <a:ea typeface="微软雅黑" pitchFamily="34" charset="-122"/>
              </a:rPr>
              <a:t>真正</a:t>
            </a:r>
            <a:r>
              <a:rPr lang="zh-CN" altLang="en-US" sz="2800" b="1" dirty="0">
                <a:solidFill>
                  <a:srgbClr val="FFFF00"/>
                </a:solidFill>
                <a:latin typeface="微软雅黑" pitchFamily="34" charset="-122"/>
                <a:ea typeface="微软雅黑" pitchFamily="34" charset="-122"/>
              </a:rPr>
              <a:t>能去</a:t>
            </a:r>
            <a:r>
              <a:rPr lang="en-US" altLang="zh-CN" sz="2800" b="1" dirty="0">
                <a:solidFill>
                  <a:srgbClr val="FFFF00"/>
                </a:solidFill>
                <a:latin typeface="微软雅黑" pitchFamily="34" charset="-122"/>
                <a:ea typeface="微软雅黑" pitchFamily="34" charset="-122"/>
              </a:rPr>
              <a:t>O</a:t>
            </a:r>
            <a:r>
              <a:rPr lang="zh-CN" altLang="en-US" sz="2800" b="1" dirty="0" smtClean="0">
                <a:solidFill>
                  <a:srgbClr val="FFFF00"/>
                </a:solidFill>
                <a:latin typeface="微软雅黑" pitchFamily="34" charset="-122"/>
                <a:ea typeface="微软雅黑" pitchFamily="34" charset="-122"/>
              </a:rPr>
              <a:t>的</a:t>
            </a:r>
            <a:endParaRPr lang="en-US" altLang="zh-CN" sz="2800" b="1" dirty="0" smtClean="0">
              <a:solidFill>
                <a:srgbClr val="FFFF00"/>
              </a:solidFill>
              <a:latin typeface="微软雅黑" pitchFamily="34" charset="-122"/>
              <a:ea typeface="微软雅黑" pitchFamily="34" charset="-122"/>
            </a:endParaRPr>
          </a:p>
          <a:p>
            <a:r>
              <a:rPr lang="zh-CN" altLang="en-US" sz="2800" b="1" dirty="0" smtClean="0">
                <a:solidFill>
                  <a:srgbClr val="FFFF00"/>
                </a:solidFill>
                <a:latin typeface="微软雅黑" pitchFamily="34" charset="-122"/>
                <a:ea typeface="微软雅黑" pitchFamily="34" charset="-122"/>
              </a:rPr>
              <a:t>开</a:t>
            </a:r>
            <a:r>
              <a:rPr lang="zh-CN" altLang="en-US" sz="2800" b="1" dirty="0">
                <a:solidFill>
                  <a:srgbClr val="FFFF00"/>
                </a:solidFill>
                <a:latin typeface="微软雅黑" pitchFamily="34" charset="-122"/>
                <a:ea typeface="微软雅黑" pitchFamily="34" charset="-122"/>
              </a:rPr>
              <a:t>源数据库</a:t>
            </a:r>
            <a:r>
              <a:rPr lang="zh-CN" altLang="en-US" sz="2800" dirty="0" smtClean="0">
                <a:solidFill>
                  <a:srgbClr val="FFFF00"/>
                </a:solidFill>
                <a:latin typeface="微软雅黑" pitchFamily="34" charset="-122"/>
                <a:ea typeface="微软雅黑" pitchFamily="34" charset="-122"/>
              </a:rPr>
              <a:t>！！！</a:t>
            </a:r>
            <a:endParaRPr lang="zh-CN" altLang="en-US" sz="2800" dirty="0">
              <a:solidFill>
                <a:srgbClr val="FFFF00"/>
              </a:solidFill>
              <a:latin typeface="微软雅黑" pitchFamily="34" charset="-122"/>
              <a:ea typeface="微软雅黑" pitchFamily="34" charset="-122"/>
            </a:endParaRPr>
          </a:p>
        </p:txBody>
      </p:sp>
    </p:spTree>
    <p:extLst>
      <p:ext uri="{BB962C8B-B14F-4D97-AF65-F5344CB8AC3E}">
        <p14:creationId xmlns:p14="http://schemas.microsoft.com/office/powerpoint/2010/main" val="1560735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20000" y="3429000"/>
            <a:ext cx="4572000" cy="3429000"/>
          </a:xfrm>
          <a:prstGeom prst="rect">
            <a:avLst/>
          </a:prstGeom>
          <a:effectLst>
            <a:softEdge rad="317500"/>
          </a:effectLst>
        </p:spPr>
      </p:pic>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2302146"/>
            <a:ext cx="12192000" cy="1569660"/>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lnSpc>
                <a:spcPct val="150000"/>
              </a:lnSpc>
            </a:pP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4000" b="1" dirty="0" smtClean="0">
                <a:solidFill>
                  <a:schemeClr val="bg1"/>
                </a:solidFill>
                <a:latin typeface="微软雅黑" panose="020B0503020204020204" pitchFamily="34" charset="-122"/>
                <a:ea typeface="微软雅黑" panose="020B0503020204020204" pitchFamily="34" charset="-122"/>
              </a:rPr>
              <a:t>PostgreSQL</a:t>
            </a:r>
            <a:r>
              <a:rPr lang="en-US" altLang="zh-CN" sz="4000" b="1" dirty="0">
                <a:solidFill>
                  <a:schemeClr val="bg1"/>
                </a:solidFill>
                <a:latin typeface="微软雅黑" panose="020B0503020204020204" pitchFamily="34" charset="-122"/>
                <a:ea typeface="微软雅黑" panose="020B0503020204020204" pitchFamily="34" charset="-122"/>
              </a:rPr>
              <a:t> </a:t>
            </a:r>
            <a:r>
              <a:rPr lang="zh-CN" altLang="en-US" sz="4000" b="1" dirty="0" smtClean="0">
                <a:solidFill>
                  <a:schemeClr val="bg1"/>
                </a:solidFill>
                <a:latin typeface="微软雅黑" panose="020B0503020204020204" pitchFamily="34" charset="-122"/>
                <a:ea typeface="微软雅黑" panose="020B0503020204020204" pitchFamily="34" charset="-122"/>
              </a:rPr>
              <a:t>行业分布</a:t>
            </a:r>
            <a:endParaRPr lang="en-US" altLang="zh-CN" sz="4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26</a:t>
            </a:fld>
            <a:endParaRPr lang="zh-CN" altLang="en-US">
              <a:solidFill>
                <a:srgbClr val="000000">
                  <a:tint val="75000"/>
                </a:srgbClr>
              </a:solidFill>
            </a:endParaRPr>
          </a:p>
        </p:txBody>
      </p:sp>
    </p:spTree>
    <p:extLst>
      <p:ext uri="{BB962C8B-B14F-4D97-AF65-F5344CB8AC3E}">
        <p14:creationId xmlns:p14="http://schemas.microsoft.com/office/powerpoint/2010/main" val="1946337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5806022" y="1259723"/>
            <a:ext cx="5932920" cy="4838927"/>
            <a:chOff x="2464346" y="1101975"/>
            <a:chExt cx="8356841" cy="6104329"/>
          </a:xfrm>
        </p:grpSpPr>
        <p:sp>
          <p:nvSpPr>
            <p:cNvPr id="29" name="MH_Other_5"/>
            <p:cNvSpPr/>
            <p:nvPr>
              <p:custDataLst>
                <p:tags r:id="rId16"/>
              </p:custDataLst>
            </p:nvPr>
          </p:nvSpPr>
          <p:spPr>
            <a:xfrm>
              <a:off x="2464346" y="1101975"/>
              <a:ext cx="1913467"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33" name="MH_Other_6"/>
            <p:cNvSpPr/>
            <p:nvPr>
              <p:custDataLst>
                <p:tags r:id="rId17"/>
              </p:custDataLst>
            </p:nvPr>
          </p:nvSpPr>
          <p:spPr>
            <a:xfrm>
              <a:off x="2948288" y="2144650"/>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36" name="MH_Other_7"/>
            <p:cNvSpPr/>
            <p:nvPr>
              <p:custDataLst>
                <p:tags r:id="rId18"/>
              </p:custDataLst>
            </p:nvPr>
          </p:nvSpPr>
          <p:spPr>
            <a:xfrm>
              <a:off x="2591346" y="1197225"/>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41" name="MH_SubTitle_2"/>
            <p:cNvSpPr/>
            <p:nvPr>
              <p:custDataLst>
                <p:tags r:id="rId19"/>
              </p:custDataLst>
            </p:nvPr>
          </p:nvSpPr>
          <p:spPr>
            <a:xfrm>
              <a:off x="2703196" y="1281118"/>
              <a:ext cx="1435165" cy="10763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rgbClr val="FFFFFF"/>
                  </a:solidFill>
                  <a:latin typeface="微软雅黑" panose="020B0503020204020204" pitchFamily="34" charset="-122"/>
                  <a:ea typeface="微软雅黑" panose="020B0503020204020204" pitchFamily="34" charset="-122"/>
                </a:rPr>
                <a:t>制造业</a:t>
              </a:r>
            </a:p>
          </p:txBody>
        </p:sp>
        <p:sp>
          <p:nvSpPr>
            <p:cNvPr id="44" name="MH_Other_8"/>
            <p:cNvSpPr/>
            <p:nvPr>
              <p:custDataLst>
                <p:tags r:id="rId20"/>
              </p:custDataLst>
            </p:nvPr>
          </p:nvSpPr>
          <p:spPr>
            <a:xfrm>
              <a:off x="2809362" y="1284539"/>
              <a:ext cx="1320800"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46" name="MH_Other_9"/>
            <p:cNvSpPr/>
            <p:nvPr>
              <p:custDataLst>
                <p:tags r:id="rId21"/>
              </p:custDataLst>
            </p:nvPr>
          </p:nvSpPr>
          <p:spPr>
            <a:xfrm>
              <a:off x="4862528" y="1101975"/>
              <a:ext cx="1913466" cy="1467375"/>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47" name="MH_Other_10"/>
            <p:cNvSpPr/>
            <p:nvPr>
              <p:custDataLst>
                <p:tags r:id="rId22"/>
              </p:custDataLst>
            </p:nvPr>
          </p:nvSpPr>
          <p:spPr>
            <a:xfrm>
              <a:off x="5346125" y="2176924"/>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48" name="MH_Other_11"/>
            <p:cNvSpPr/>
            <p:nvPr>
              <p:custDataLst>
                <p:tags r:id="rId23"/>
              </p:custDataLst>
            </p:nvPr>
          </p:nvSpPr>
          <p:spPr>
            <a:xfrm>
              <a:off x="4989529" y="1229499"/>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49" name="MH_SubTitle_3"/>
            <p:cNvSpPr/>
            <p:nvPr>
              <p:custDataLst>
                <p:tags r:id="rId24"/>
              </p:custDataLst>
            </p:nvPr>
          </p:nvSpPr>
          <p:spPr>
            <a:xfrm>
              <a:off x="5101033" y="1313392"/>
              <a:ext cx="1435165" cy="10763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chemeClr val="bg1"/>
                  </a:solidFill>
                  <a:latin typeface="微软雅黑" panose="020B0503020204020204" pitchFamily="34" charset="-122"/>
                  <a:ea typeface="微软雅黑" panose="020B0503020204020204" pitchFamily="34" charset="-122"/>
                </a:rPr>
                <a:t>生化农业</a:t>
              </a:r>
            </a:p>
          </p:txBody>
        </p:sp>
        <p:sp>
          <p:nvSpPr>
            <p:cNvPr id="50" name="MH_Other_12"/>
            <p:cNvSpPr/>
            <p:nvPr>
              <p:custDataLst>
                <p:tags r:id="rId25"/>
              </p:custDataLst>
            </p:nvPr>
          </p:nvSpPr>
          <p:spPr>
            <a:xfrm>
              <a:off x="5205429" y="1316813"/>
              <a:ext cx="1322917"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51" name="MH_Other_13"/>
            <p:cNvSpPr/>
            <p:nvPr>
              <p:custDataLst>
                <p:tags r:id="rId26"/>
              </p:custDataLst>
            </p:nvPr>
          </p:nvSpPr>
          <p:spPr>
            <a:xfrm>
              <a:off x="7260713" y="1101975"/>
              <a:ext cx="1913466" cy="1531924"/>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52" name="MH_Other_14"/>
            <p:cNvSpPr/>
            <p:nvPr>
              <p:custDataLst>
                <p:tags r:id="rId27"/>
              </p:custDataLst>
            </p:nvPr>
          </p:nvSpPr>
          <p:spPr>
            <a:xfrm>
              <a:off x="7743962" y="2144650"/>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53" name="MH_Other_15"/>
            <p:cNvSpPr/>
            <p:nvPr>
              <p:custDataLst>
                <p:tags r:id="rId28"/>
              </p:custDataLst>
            </p:nvPr>
          </p:nvSpPr>
          <p:spPr>
            <a:xfrm>
              <a:off x="7387713" y="1197226"/>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54" name="MH_SubTitle_4"/>
            <p:cNvSpPr/>
            <p:nvPr>
              <p:custDataLst>
                <p:tags r:id="rId29"/>
              </p:custDataLst>
            </p:nvPr>
          </p:nvSpPr>
          <p:spPr>
            <a:xfrm>
              <a:off x="7498870" y="1281118"/>
              <a:ext cx="1435165" cy="107637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rgbClr val="FFFFFF"/>
                  </a:solidFill>
                  <a:latin typeface="微软雅黑" panose="020B0503020204020204" pitchFamily="34" charset="-122"/>
                  <a:ea typeface="微软雅黑" panose="020B0503020204020204" pitchFamily="34" charset="-122"/>
                </a:rPr>
                <a:t>政府</a:t>
              </a:r>
            </a:p>
          </p:txBody>
        </p:sp>
        <p:sp>
          <p:nvSpPr>
            <p:cNvPr id="55" name="MH_Other_16"/>
            <p:cNvSpPr/>
            <p:nvPr>
              <p:custDataLst>
                <p:tags r:id="rId30"/>
              </p:custDataLst>
            </p:nvPr>
          </p:nvSpPr>
          <p:spPr>
            <a:xfrm>
              <a:off x="7603613" y="1284539"/>
              <a:ext cx="1322916"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56" name="矩形 55"/>
            <p:cNvSpPr/>
            <p:nvPr/>
          </p:nvSpPr>
          <p:spPr>
            <a:xfrm>
              <a:off x="2464346" y="2988041"/>
              <a:ext cx="2398182" cy="2538877"/>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日系汽车生产线</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德系汽车生产线</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富士通</a:t>
              </a:r>
            </a:p>
            <a:p>
              <a:pPr marL="285750" indent="-285750">
                <a:lnSpc>
                  <a:spcPct val="150000"/>
                </a:lnSpc>
                <a:buFont typeface="Wingdings" panose="05000000000000000000" pitchFamily="2" charset="2"/>
                <a:buChar char="l"/>
              </a:pPr>
              <a:r>
                <a:rPr lang="zh-CN" altLang="en-US" sz="1300" dirty="0" smtClean="0">
                  <a:latin typeface="微软雅黑" panose="020B0503020204020204" pitchFamily="34" charset="-122"/>
                  <a:ea typeface="微软雅黑" panose="020B0503020204020204" pitchFamily="34" charset="-122"/>
                </a:rPr>
                <a:t>飞利浦</a:t>
              </a:r>
              <a:endParaRPr lang="zh-CN" altLang="en-US" sz="13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zh-CN" altLang="en-US" sz="1600" dirty="0">
                <a:latin typeface="微软雅黑" panose="020B0503020204020204" pitchFamily="34" charset="-122"/>
                <a:ea typeface="微软雅黑" panose="020B0503020204020204" pitchFamily="34" charset="-122"/>
              </a:endParaRPr>
            </a:p>
          </p:txBody>
        </p:sp>
        <p:sp>
          <p:nvSpPr>
            <p:cNvPr id="57" name="矩形 56"/>
            <p:cNvSpPr/>
            <p:nvPr/>
          </p:nvSpPr>
          <p:spPr>
            <a:xfrm>
              <a:off x="4744595" y="2966524"/>
              <a:ext cx="2590563" cy="3425430"/>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巴斯夫公司农化产品部</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美国昂</a:t>
              </a:r>
              <a:r>
                <a:rPr lang="zh-CN" altLang="en-US" sz="1300" dirty="0" smtClean="0">
                  <a:latin typeface="微软雅黑" panose="020B0503020204020204" pitchFamily="34" charset="-122"/>
                  <a:ea typeface="微软雅黑" panose="020B0503020204020204" pitchFamily="34" charset="-122"/>
                </a:rPr>
                <a:t>飞，生物芯片</a:t>
              </a:r>
              <a:endParaRPr lang="zh-CN" altLang="en-US" sz="13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300" dirty="0" smtClean="0">
                  <a:latin typeface="微软雅黑" panose="020B0503020204020204" pitchFamily="34" charset="-122"/>
                  <a:ea typeface="微软雅黑" panose="020B0503020204020204" pitchFamily="34" charset="-122"/>
                </a:rPr>
                <a:t>美国基因技术公司</a:t>
              </a:r>
              <a:endParaRPr lang="en-US" altLang="zh-CN" sz="13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1300" dirty="0" smtClean="0">
                  <a:latin typeface="微软雅黑" panose="020B0503020204020204" pitchFamily="34" charset="-122"/>
                  <a:ea typeface="微软雅黑" panose="020B0503020204020204" pitchFamily="34" charset="-122"/>
                </a:rPr>
                <a:t>美国化学学会</a:t>
              </a:r>
              <a:endParaRPr lang="en-US" altLang="zh-CN" sz="16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en-US" altLang="zh-CN" sz="1600" dirty="0">
                <a:latin typeface="微软雅黑" panose="020B0503020204020204" pitchFamily="34" charset="-122"/>
                <a:ea typeface="微软雅黑" panose="020B0503020204020204" pitchFamily="34" charset="-122"/>
              </a:endParaRPr>
            </a:p>
          </p:txBody>
        </p:sp>
        <p:sp>
          <p:nvSpPr>
            <p:cNvPr id="58" name="矩形 57"/>
            <p:cNvSpPr/>
            <p:nvPr/>
          </p:nvSpPr>
          <p:spPr>
            <a:xfrm>
              <a:off x="7387712" y="2988041"/>
              <a:ext cx="3433475" cy="4218263"/>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美国航空航天局（</a:t>
              </a:r>
              <a:r>
                <a:rPr lang="en-US" altLang="zh-CN" sz="1300" dirty="0">
                  <a:latin typeface="微软雅黑" panose="020B0503020204020204" pitchFamily="34" charset="-122"/>
                  <a:ea typeface="微软雅黑" panose="020B0503020204020204" pitchFamily="34" charset="-122"/>
                </a:rPr>
                <a:t>NASA</a:t>
              </a:r>
              <a:r>
                <a:rPr lang="zh-CN" altLang="en-US" sz="1300" dirty="0">
                  <a:latin typeface="微软雅黑" panose="020B0503020204020204" pitchFamily="34" charset="-122"/>
                  <a:ea typeface="微软雅黑" panose="020B0503020204020204" pitchFamily="34" charset="-122"/>
                </a:rPr>
                <a:t>）</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美国海空军</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法国政府</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波兰政府</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美国国家气象局</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联合国儿童基金会</a:t>
              </a:r>
            </a:p>
            <a:p>
              <a:pPr marL="285750" indent="-285750">
                <a:lnSpc>
                  <a:spcPct val="150000"/>
                </a:lnSpc>
                <a:buFont typeface="Wingdings" panose="05000000000000000000" pitchFamily="2" charset="2"/>
                <a:buChar char="l"/>
              </a:pPr>
              <a:r>
                <a:rPr lang="zh-CN" altLang="en-US" sz="1300" dirty="0" smtClean="0">
                  <a:latin typeface="微软雅黑" panose="020B0503020204020204" pitchFamily="34" charset="-122"/>
                  <a:ea typeface="微软雅黑" panose="020B0503020204020204" pitchFamily="34" charset="-122"/>
                </a:rPr>
                <a:t>美国</a:t>
              </a:r>
              <a:r>
                <a:rPr lang="zh-CN" altLang="en-US" sz="1300" dirty="0">
                  <a:latin typeface="微软雅黑" panose="020B0503020204020204" pitchFamily="34" charset="-122"/>
                  <a:ea typeface="微软雅黑" panose="020B0503020204020204" pitchFamily="34" charset="-122"/>
                </a:rPr>
                <a:t>国家气象局</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绿色和平组织</a:t>
              </a:r>
            </a:p>
            <a:p>
              <a:pPr marL="285750" indent="-285750">
                <a:lnSpc>
                  <a:spcPct val="150000"/>
                </a:lnSpc>
                <a:buFont typeface="Wingdings" panose="05000000000000000000" pitchFamily="2" charset="2"/>
                <a:buChar char="l"/>
              </a:pPr>
              <a:r>
                <a:rPr lang="zh-CN" altLang="en-US" sz="1300" dirty="0" smtClean="0">
                  <a:latin typeface="微软雅黑" panose="020B0503020204020204" pitchFamily="34" charset="-122"/>
                  <a:ea typeface="微软雅黑" panose="020B0503020204020204" pitchFamily="34" charset="-122"/>
                </a:rPr>
                <a:t>美国国务院</a:t>
              </a:r>
              <a:endParaRPr lang="zh-CN" altLang="en-US" sz="13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en-US" altLang="zh-CN" sz="1600" dirty="0">
                <a:latin typeface="微软雅黑" panose="020B0503020204020204" pitchFamily="34" charset="-122"/>
                <a:ea typeface="微软雅黑" panose="020B0503020204020204" pitchFamily="34" charset="-122"/>
              </a:endParaRPr>
            </a:p>
          </p:txBody>
        </p:sp>
      </p:grpSp>
      <p:sp>
        <p:nvSpPr>
          <p:cNvPr id="25" name="文本框 14"/>
          <p:cNvSpPr txBox="1"/>
          <p:nvPr/>
        </p:nvSpPr>
        <p:spPr>
          <a:xfrm>
            <a:off x="266389" y="197389"/>
            <a:ext cx="4438844" cy="461665"/>
          </a:xfrm>
          <a:prstGeom prst="rect">
            <a:avLst/>
          </a:prstGeom>
          <a:noFill/>
        </p:spPr>
        <p:txBody>
          <a:bodyPr wrap="none" rtlCol="0">
            <a:spAutoFit/>
          </a:bodyPr>
          <a:lstStyle/>
          <a:p>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2400" b="1" dirty="0" smtClean="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在行业</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领域的应用</a:t>
            </a:r>
          </a:p>
        </p:txBody>
      </p:sp>
      <p:sp>
        <p:nvSpPr>
          <p:cNvPr id="2" name="灯片编号占位符 1"/>
          <p:cNvSpPr>
            <a:spLocks noGrp="1"/>
          </p:cNvSpPr>
          <p:nvPr>
            <p:ph type="sldNum" sz="quarter" idx="12"/>
          </p:nvPr>
        </p:nvSpPr>
        <p:spPr/>
        <p:txBody>
          <a:bodyPr/>
          <a:lstStyle/>
          <a:p>
            <a:fld id="{67DBAB42-C92A-4D8E-9DE0-313A09E026EB}" type="slidenum">
              <a:rPr lang="zh-CN" altLang="en-US" smtClean="0"/>
              <a:pPr/>
              <a:t>27</a:t>
            </a:fld>
            <a:endParaRPr lang="zh-CN" altLang="en-US"/>
          </a:p>
        </p:txBody>
      </p:sp>
      <p:grpSp>
        <p:nvGrpSpPr>
          <p:cNvPr id="3" name="组合 2"/>
          <p:cNvGrpSpPr/>
          <p:nvPr/>
        </p:nvGrpSpPr>
        <p:grpSpPr>
          <a:xfrm>
            <a:off x="640099" y="1259723"/>
            <a:ext cx="5581932" cy="3493858"/>
            <a:chOff x="2355778" y="1622952"/>
            <a:chExt cx="8038750" cy="4357177"/>
          </a:xfrm>
        </p:grpSpPr>
        <p:sp>
          <p:nvSpPr>
            <p:cNvPr id="61" name="MH_Other_5"/>
            <p:cNvSpPr/>
            <p:nvPr>
              <p:custDataLst>
                <p:tags r:id="rId1"/>
              </p:custDataLst>
            </p:nvPr>
          </p:nvSpPr>
          <p:spPr>
            <a:xfrm>
              <a:off x="2490487" y="1622952"/>
              <a:ext cx="1913467" cy="1435100"/>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62" name="MH_Other_6"/>
            <p:cNvSpPr/>
            <p:nvPr>
              <p:custDataLst>
                <p:tags r:id="rId2"/>
              </p:custDataLst>
            </p:nvPr>
          </p:nvSpPr>
          <p:spPr>
            <a:xfrm>
              <a:off x="2974429" y="2665627"/>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chemeClr val="tx1"/>
                </a:solidFill>
              </a:endParaRPr>
            </a:p>
          </p:txBody>
        </p:sp>
        <p:sp>
          <p:nvSpPr>
            <p:cNvPr id="63" name="MH_Other_7"/>
            <p:cNvSpPr/>
            <p:nvPr>
              <p:custDataLst>
                <p:tags r:id="rId3"/>
              </p:custDataLst>
            </p:nvPr>
          </p:nvSpPr>
          <p:spPr>
            <a:xfrm>
              <a:off x="2617487" y="1718202"/>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64" name="MH_SubTitle_2"/>
            <p:cNvSpPr/>
            <p:nvPr>
              <p:custDataLst>
                <p:tags r:id="rId4"/>
              </p:custDataLst>
            </p:nvPr>
          </p:nvSpPr>
          <p:spPr>
            <a:xfrm>
              <a:off x="2729337" y="1802095"/>
              <a:ext cx="1435165" cy="1076374"/>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chemeClr val="bg1"/>
                  </a:solidFill>
                  <a:latin typeface="微软雅黑" pitchFamily="34" charset="-122"/>
                  <a:ea typeface="微软雅黑" pitchFamily="34" charset="-122"/>
                </a:rPr>
                <a:t>电信业</a:t>
              </a:r>
            </a:p>
          </p:txBody>
        </p:sp>
        <p:sp>
          <p:nvSpPr>
            <p:cNvPr id="65" name="MH_Other_8"/>
            <p:cNvSpPr/>
            <p:nvPr>
              <p:custDataLst>
                <p:tags r:id="rId5"/>
              </p:custDataLst>
            </p:nvPr>
          </p:nvSpPr>
          <p:spPr>
            <a:xfrm>
              <a:off x="2835503" y="1805516"/>
              <a:ext cx="1320800"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400">
                <a:solidFill>
                  <a:schemeClr val="tx1"/>
                </a:solidFill>
                <a:latin typeface="+mn-ea"/>
              </a:endParaRPr>
            </a:p>
          </p:txBody>
        </p:sp>
        <p:sp>
          <p:nvSpPr>
            <p:cNvPr id="66" name="MH_Other_9"/>
            <p:cNvSpPr/>
            <p:nvPr>
              <p:custDataLst>
                <p:tags r:id="rId6"/>
              </p:custDataLst>
            </p:nvPr>
          </p:nvSpPr>
          <p:spPr>
            <a:xfrm>
              <a:off x="4888670" y="1622953"/>
              <a:ext cx="1913468" cy="1467373"/>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67" name="MH_Other_10"/>
            <p:cNvSpPr/>
            <p:nvPr>
              <p:custDataLst>
                <p:tags r:id="rId7"/>
              </p:custDataLst>
            </p:nvPr>
          </p:nvSpPr>
          <p:spPr>
            <a:xfrm>
              <a:off x="5372266" y="2697901"/>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chemeClr val="tx1"/>
                </a:solidFill>
              </a:endParaRPr>
            </a:p>
          </p:txBody>
        </p:sp>
        <p:sp>
          <p:nvSpPr>
            <p:cNvPr id="68" name="MH_Other_11"/>
            <p:cNvSpPr/>
            <p:nvPr>
              <p:custDataLst>
                <p:tags r:id="rId8"/>
              </p:custDataLst>
            </p:nvPr>
          </p:nvSpPr>
          <p:spPr>
            <a:xfrm>
              <a:off x="5015670" y="1750476"/>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69" name="MH_SubTitle_3"/>
            <p:cNvSpPr/>
            <p:nvPr>
              <p:custDataLst>
                <p:tags r:id="rId9"/>
              </p:custDataLst>
            </p:nvPr>
          </p:nvSpPr>
          <p:spPr>
            <a:xfrm>
              <a:off x="5127174" y="1834369"/>
              <a:ext cx="1435165" cy="10763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chemeClr val="bg1"/>
                  </a:solidFill>
                  <a:latin typeface="微软雅黑" pitchFamily="34" charset="-122"/>
                  <a:ea typeface="微软雅黑" pitchFamily="34" charset="-122"/>
                </a:rPr>
                <a:t>金融业</a:t>
              </a:r>
            </a:p>
          </p:txBody>
        </p:sp>
        <p:sp>
          <p:nvSpPr>
            <p:cNvPr id="70" name="MH_Other_12"/>
            <p:cNvSpPr/>
            <p:nvPr>
              <p:custDataLst>
                <p:tags r:id="rId10"/>
              </p:custDataLst>
            </p:nvPr>
          </p:nvSpPr>
          <p:spPr>
            <a:xfrm>
              <a:off x="5231570" y="1837790"/>
              <a:ext cx="1322917"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71" name="MH_Other_13"/>
            <p:cNvSpPr/>
            <p:nvPr>
              <p:custDataLst>
                <p:tags r:id="rId11"/>
              </p:custDataLst>
            </p:nvPr>
          </p:nvSpPr>
          <p:spPr>
            <a:xfrm>
              <a:off x="7286854" y="1622952"/>
              <a:ext cx="1913468" cy="1531923"/>
            </a:xfrm>
            <a:prstGeom prst="ellipse">
              <a:avLst/>
            </a:prstGeom>
            <a:solidFill>
              <a:srgbClr val="E1E5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72" name="MH_Other_14"/>
            <p:cNvSpPr/>
            <p:nvPr>
              <p:custDataLst>
                <p:tags r:id="rId12"/>
              </p:custDataLst>
            </p:nvPr>
          </p:nvSpPr>
          <p:spPr>
            <a:xfrm>
              <a:off x="7770103" y="2665627"/>
              <a:ext cx="944981" cy="708736"/>
            </a:xfrm>
            <a:custGeom>
              <a:avLst/>
              <a:gdLst>
                <a:gd name="connsiteX0" fmla="*/ 213361 w 426722"/>
                <a:gd name="connsiteY0" fmla="*/ 0 h 426722"/>
                <a:gd name="connsiteX1" fmla="*/ 236936 w 426722"/>
                <a:gd name="connsiteY1" fmla="*/ 9766 h 426722"/>
                <a:gd name="connsiteX2" fmla="*/ 416956 w 426722"/>
                <a:gd name="connsiteY2" fmla="*/ 189786 h 426722"/>
                <a:gd name="connsiteX3" fmla="*/ 416956 w 426722"/>
                <a:gd name="connsiteY3" fmla="*/ 236937 h 426722"/>
                <a:gd name="connsiteX4" fmla="*/ 236936 w 426722"/>
                <a:gd name="connsiteY4" fmla="*/ 416957 h 426722"/>
                <a:gd name="connsiteX5" fmla="*/ 189785 w 426722"/>
                <a:gd name="connsiteY5" fmla="*/ 416957 h 426722"/>
                <a:gd name="connsiteX6" fmla="*/ 9765 w 426722"/>
                <a:gd name="connsiteY6" fmla="*/ 236937 h 426722"/>
                <a:gd name="connsiteX7" fmla="*/ 9765 w 426722"/>
                <a:gd name="connsiteY7" fmla="*/ 189786 h 426722"/>
                <a:gd name="connsiteX8" fmla="*/ 189785 w 426722"/>
                <a:gd name="connsiteY8" fmla="*/ 9766 h 426722"/>
                <a:gd name="connsiteX9" fmla="*/ 213361 w 426722"/>
                <a:gd name="connsiteY9" fmla="*/ 0 h 426722"/>
                <a:gd name="connsiteX10" fmla="*/ 213361 w 426722"/>
                <a:gd name="connsiteY10" fmla="*/ 77426 h 426722"/>
                <a:gd name="connsiteX11" fmla="*/ 198341 w 426722"/>
                <a:gd name="connsiteY11" fmla="*/ 83648 h 426722"/>
                <a:gd name="connsiteX12" fmla="*/ 83647 w 426722"/>
                <a:gd name="connsiteY12" fmla="*/ 198342 h 426722"/>
                <a:gd name="connsiteX13" fmla="*/ 83647 w 426722"/>
                <a:gd name="connsiteY13" fmla="*/ 228382 h 426722"/>
                <a:gd name="connsiteX14" fmla="*/ 198341 w 426722"/>
                <a:gd name="connsiteY14" fmla="*/ 343077 h 426722"/>
                <a:gd name="connsiteX15" fmla="*/ 228381 w 426722"/>
                <a:gd name="connsiteY15" fmla="*/ 343077 h 426722"/>
                <a:gd name="connsiteX16" fmla="*/ 343076 w 426722"/>
                <a:gd name="connsiteY16" fmla="*/ 228382 h 426722"/>
                <a:gd name="connsiteX17" fmla="*/ 343076 w 426722"/>
                <a:gd name="connsiteY17" fmla="*/ 198342 h 426722"/>
                <a:gd name="connsiteX18" fmla="*/ 228381 w 426722"/>
                <a:gd name="connsiteY18" fmla="*/ 83648 h 426722"/>
                <a:gd name="connsiteX19" fmla="*/ 213361 w 426722"/>
                <a:gd name="connsiteY19" fmla="*/ 77426 h 4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6722" h="426722">
                  <a:moveTo>
                    <a:pt x="213361" y="0"/>
                  </a:moveTo>
                  <a:cubicBezTo>
                    <a:pt x="221893" y="0"/>
                    <a:pt x="230426" y="3256"/>
                    <a:pt x="236936" y="9766"/>
                  </a:cubicBezTo>
                  <a:lnTo>
                    <a:pt x="416956" y="189786"/>
                  </a:lnTo>
                  <a:cubicBezTo>
                    <a:pt x="429977" y="202807"/>
                    <a:pt x="429977" y="223917"/>
                    <a:pt x="416956" y="236937"/>
                  </a:cubicBezTo>
                  <a:lnTo>
                    <a:pt x="236936" y="416957"/>
                  </a:lnTo>
                  <a:cubicBezTo>
                    <a:pt x="223916" y="429978"/>
                    <a:pt x="202806" y="429978"/>
                    <a:pt x="189785" y="416957"/>
                  </a:cubicBezTo>
                  <a:lnTo>
                    <a:pt x="9765" y="236937"/>
                  </a:lnTo>
                  <a:cubicBezTo>
                    <a:pt x="-3256" y="223917"/>
                    <a:pt x="-3256" y="202807"/>
                    <a:pt x="9765" y="189786"/>
                  </a:cubicBezTo>
                  <a:lnTo>
                    <a:pt x="189785" y="9766"/>
                  </a:lnTo>
                  <a:cubicBezTo>
                    <a:pt x="196295" y="3256"/>
                    <a:pt x="204828" y="0"/>
                    <a:pt x="213361" y="0"/>
                  </a:cubicBezTo>
                  <a:close/>
                  <a:moveTo>
                    <a:pt x="213361" y="77426"/>
                  </a:moveTo>
                  <a:cubicBezTo>
                    <a:pt x="207925" y="77426"/>
                    <a:pt x="202489" y="79500"/>
                    <a:pt x="198341" y="83648"/>
                  </a:cubicBezTo>
                  <a:lnTo>
                    <a:pt x="83647" y="198342"/>
                  </a:lnTo>
                  <a:cubicBezTo>
                    <a:pt x="75351" y="206637"/>
                    <a:pt x="75351" y="220087"/>
                    <a:pt x="83647" y="228382"/>
                  </a:cubicBezTo>
                  <a:lnTo>
                    <a:pt x="198341" y="343077"/>
                  </a:lnTo>
                  <a:cubicBezTo>
                    <a:pt x="206637" y="351372"/>
                    <a:pt x="220086" y="351372"/>
                    <a:pt x="228381" y="343077"/>
                  </a:cubicBezTo>
                  <a:lnTo>
                    <a:pt x="343076" y="228382"/>
                  </a:lnTo>
                  <a:cubicBezTo>
                    <a:pt x="351371" y="220087"/>
                    <a:pt x="351371" y="206637"/>
                    <a:pt x="343076" y="198342"/>
                  </a:cubicBezTo>
                  <a:lnTo>
                    <a:pt x="228381" y="83648"/>
                  </a:lnTo>
                  <a:cubicBezTo>
                    <a:pt x="224233" y="79500"/>
                    <a:pt x="218797" y="77426"/>
                    <a:pt x="213361" y="77426"/>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endParaRPr lang="zh-CN" altLang="en-US" sz="2000">
                <a:solidFill>
                  <a:schemeClr val="tx1"/>
                </a:solidFill>
              </a:endParaRPr>
            </a:p>
          </p:txBody>
        </p:sp>
        <p:sp>
          <p:nvSpPr>
            <p:cNvPr id="73" name="MH_Other_15"/>
            <p:cNvSpPr/>
            <p:nvPr>
              <p:custDataLst>
                <p:tags r:id="rId13"/>
              </p:custDataLst>
            </p:nvPr>
          </p:nvSpPr>
          <p:spPr>
            <a:xfrm>
              <a:off x="7413854" y="1718202"/>
              <a:ext cx="1659467" cy="12446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74" name="MH_SubTitle_4"/>
            <p:cNvSpPr/>
            <p:nvPr>
              <p:custDataLst>
                <p:tags r:id="rId14"/>
              </p:custDataLst>
            </p:nvPr>
          </p:nvSpPr>
          <p:spPr>
            <a:xfrm>
              <a:off x="7525011" y="1802095"/>
              <a:ext cx="1435165" cy="107637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1400" b="1" dirty="0">
                  <a:solidFill>
                    <a:schemeClr val="bg1"/>
                  </a:solidFill>
                  <a:latin typeface="微软雅黑" pitchFamily="34" charset="-122"/>
                  <a:ea typeface="微软雅黑" pitchFamily="34" charset="-122"/>
                </a:rPr>
                <a:t>互联网</a:t>
              </a:r>
            </a:p>
          </p:txBody>
        </p:sp>
        <p:sp>
          <p:nvSpPr>
            <p:cNvPr id="75" name="MH_Other_16"/>
            <p:cNvSpPr/>
            <p:nvPr>
              <p:custDataLst>
                <p:tags r:id="rId15"/>
              </p:custDataLst>
            </p:nvPr>
          </p:nvSpPr>
          <p:spPr>
            <a:xfrm>
              <a:off x="7629754" y="1805516"/>
              <a:ext cx="1322916" cy="973137"/>
            </a:xfrm>
            <a:custGeom>
              <a:avLst/>
              <a:gdLst>
                <a:gd name="connsiteX0" fmla="*/ 251002 w 541291"/>
                <a:gd name="connsiteY0" fmla="*/ 0 h 531743"/>
                <a:gd name="connsiteX1" fmla="*/ 541291 w 541291"/>
                <a:gd name="connsiteY1" fmla="*/ 290289 h 531743"/>
                <a:gd name="connsiteX2" fmla="*/ 413306 w 541291"/>
                <a:gd name="connsiteY2" fmla="*/ 531001 h 531743"/>
                <a:gd name="connsiteX3" fmla="*/ 411939 w 541291"/>
                <a:gd name="connsiteY3" fmla="*/ 531743 h 531743"/>
                <a:gd name="connsiteX4" fmla="*/ 428413 w 541291"/>
                <a:gd name="connsiteY4" fmla="*/ 501392 h 531743"/>
                <a:gd name="connsiteX5" fmla="*/ 451225 w 541291"/>
                <a:gd name="connsiteY5" fmla="*/ 388398 h 531743"/>
                <a:gd name="connsiteX6" fmla="*/ 160936 w 541291"/>
                <a:gd name="connsiteY6" fmla="*/ 98109 h 531743"/>
                <a:gd name="connsiteX7" fmla="*/ 47943 w 541291"/>
                <a:gd name="connsiteY7" fmla="*/ 120921 h 531743"/>
                <a:gd name="connsiteX8" fmla="*/ 0 w 541291"/>
                <a:gd name="connsiteY8" fmla="*/ 146944 h 531743"/>
                <a:gd name="connsiteX9" fmla="*/ 10290 w 541291"/>
                <a:gd name="connsiteY9" fmla="*/ 127986 h 531743"/>
                <a:gd name="connsiteX10" fmla="*/ 251002 w 541291"/>
                <a:gd name="connsiteY10" fmla="*/ 0 h 531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291" h="531743">
                  <a:moveTo>
                    <a:pt x="251002" y="0"/>
                  </a:moveTo>
                  <a:cubicBezTo>
                    <a:pt x="411324" y="0"/>
                    <a:pt x="541291" y="129967"/>
                    <a:pt x="541291" y="290289"/>
                  </a:cubicBezTo>
                  <a:cubicBezTo>
                    <a:pt x="541291" y="390490"/>
                    <a:pt x="490523" y="478834"/>
                    <a:pt x="413306" y="531001"/>
                  </a:cubicBezTo>
                  <a:lnTo>
                    <a:pt x="411939" y="531743"/>
                  </a:lnTo>
                  <a:lnTo>
                    <a:pt x="428413" y="501392"/>
                  </a:lnTo>
                  <a:cubicBezTo>
                    <a:pt x="443102" y="466662"/>
                    <a:pt x="451225" y="428479"/>
                    <a:pt x="451225" y="388398"/>
                  </a:cubicBezTo>
                  <a:cubicBezTo>
                    <a:pt x="451225" y="228076"/>
                    <a:pt x="321258" y="98109"/>
                    <a:pt x="160936" y="98109"/>
                  </a:cubicBezTo>
                  <a:cubicBezTo>
                    <a:pt x="120856" y="98109"/>
                    <a:pt x="82672" y="106232"/>
                    <a:pt x="47943" y="120921"/>
                  </a:cubicBezTo>
                  <a:lnTo>
                    <a:pt x="0" y="146944"/>
                  </a:lnTo>
                  <a:lnTo>
                    <a:pt x="10290" y="127986"/>
                  </a:lnTo>
                  <a:cubicBezTo>
                    <a:pt x="62457" y="50768"/>
                    <a:pt x="150801" y="0"/>
                    <a:pt x="251002" y="0"/>
                  </a:cubicBezTo>
                  <a:close/>
                </a:path>
              </a:pathLst>
            </a:cu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mn-ea"/>
              </a:endParaRPr>
            </a:p>
          </p:txBody>
        </p:sp>
        <p:sp>
          <p:nvSpPr>
            <p:cNvPr id="76" name="矩形 75"/>
            <p:cNvSpPr/>
            <p:nvPr/>
          </p:nvSpPr>
          <p:spPr>
            <a:xfrm>
              <a:off x="2355778" y="3519462"/>
              <a:ext cx="2280249" cy="2062095"/>
            </a:xfrm>
            <a:prstGeom prst="rect">
              <a:avLst/>
            </a:prstGeom>
          </p:spPr>
          <p:txBody>
            <a:bodyPr wrap="square" lIns="121912" tIns="60956" rIns="121912" bIns="60956">
              <a:spAutoFit/>
            </a:bodyPr>
            <a:lstStyle/>
            <a:p>
              <a:pPr marL="342900" indent="-34290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日本电信</a:t>
              </a:r>
              <a:r>
                <a:rPr lang="en-US" altLang="zh-CN" sz="1300" dirty="0">
                  <a:latin typeface="微软雅黑" panose="020B0503020204020204" pitchFamily="34" charset="-122"/>
                  <a:ea typeface="微软雅黑" panose="020B0503020204020204" pitchFamily="34" charset="-122"/>
                </a:rPr>
                <a:t>NTT</a:t>
              </a:r>
            </a:p>
            <a:p>
              <a:pPr marL="342900" indent="-342900">
                <a:lnSpc>
                  <a:spcPct val="150000"/>
                </a:lnSpc>
                <a:buFont typeface="Wingdings" panose="05000000000000000000" pitchFamily="2" charset="2"/>
                <a:buChar char="l"/>
              </a:pPr>
              <a:r>
                <a:rPr lang="en-US" altLang="zh-CN" sz="1300" dirty="0">
                  <a:latin typeface="微软雅黑" panose="020B0503020204020204" pitchFamily="34" charset="-122"/>
                  <a:ea typeface="微软雅黑" panose="020B0503020204020204" pitchFamily="34" charset="-122"/>
                </a:rPr>
                <a:t>KT</a:t>
              </a:r>
              <a:r>
                <a:rPr lang="zh-CN" altLang="en-US" sz="1300" dirty="0">
                  <a:latin typeface="微软雅黑" panose="020B0503020204020204" pitchFamily="34" charset="-122"/>
                  <a:ea typeface="微软雅黑" panose="020B0503020204020204" pitchFamily="34" charset="-122"/>
                </a:rPr>
                <a:t>（前身为韩国电信）</a:t>
              </a:r>
            </a:p>
            <a:p>
              <a:pPr marL="342900" indent="-34290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台湾大哥大</a:t>
              </a:r>
            </a:p>
            <a:p>
              <a:pPr marL="342900" indent="-342900">
                <a:lnSpc>
                  <a:spcPct val="150000"/>
                </a:lnSpc>
                <a:buFont typeface="Wingdings" panose="05000000000000000000" pitchFamily="2" charset="2"/>
                <a:buChar char="l"/>
              </a:pPr>
              <a:r>
                <a:rPr lang="en-US" altLang="zh-CN" sz="1300" dirty="0">
                  <a:latin typeface="微软雅黑" panose="020B0503020204020204" pitchFamily="34" charset="-122"/>
                  <a:ea typeface="微软雅黑" panose="020B0503020204020204" pitchFamily="34" charset="-122"/>
                </a:rPr>
                <a:t>Skype</a:t>
              </a:r>
              <a:r>
                <a:rPr lang="zh-CN" altLang="en-US" sz="1300" dirty="0">
                  <a:latin typeface="微软雅黑" panose="020B0503020204020204" pitchFamily="34" charset="-122"/>
                  <a:ea typeface="微软雅黑" panose="020B0503020204020204" pitchFamily="34" charset="-122"/>
                </a:rPr>
                <a:t>网络电话公司</a:t>
              </a:r>
            </a:p>
            <a:p>
              <a:pPr marL="342900" indent="-342900">
                <a:lnSpc>
                  <a:spcPct val="150000"/>
                </a:lnSpc>
                <a:buFont typeface="Wingdings" panose="05000000000000000000" pitchFamily="2" charset="2"/>
                <a:buChar char="l"/>
              </a:pPr>
              <a:endParaRPr lang="en-US" altLang="zh-CN" sz="1600" dirty="0" smtClean="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l"/>
              </a:pPr>
              <a:endParaRPr lang="zh-CN" altLang="en-US" sz="1600" dirty="0">
                <a:latin typeface="微软雅黑" panose="020B0503020204020204" pitchFamily="34" charset="-122"/>
                <a:ea typeface="微软雅黑" panose="020B0503020204020204" pitchFamily="34" charset="-122"/>
              </a:endParaRPr>
            </a:p>
          </p:txBody>
        </p:sp>
        <p:sp>
          <p:nvSpPr>
            <p:cNvPr id="77" name="矩形 76"/>
            <p:cNvSpPr/>
            <p:nvPr/>
          </p:nvSpPr>
          <p:spPr>
            <a:xfrm>
              <a:off x="4920250" y="3509018"/>
              <a:ext cx="2709504" cy="2111038"/>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德国证券交易所</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西班牙储蓄银行</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荷兰</a:t>
              </a:r>
              <a:r>
                <a:rPr lang="en-US" altLang="zh-CN" sz="1300" dirty="0">
                  <a:latin typeface="微软雅黑" panose="020B0503020204020204" pitchFamily="34" charset="-122"/>
                  <a:ea typeface="微软雅黑" panose="020B0503020204020204" pitchFamily="34" charset="-122"/>
                </a:rPr>
                <a:t>ABN</a:t>
              </a:r>
              <a:r>
                <a:rPr lang="zh-CN" altLang="en-US" sz="1300" dirty="0">
                  <a:latin typeface="微软雅黑" panose="020B0503020204020204" pitchFamily="34" charset="-122"/>
                  <a:ea typeface="微软雅黑" panose="020B0503020204020204" pitchFamily="34" charset="-122"/>
                </a:rPr>
                <a:t>集团</a:t>
              </a:r>
            </a:p>
            <a:p>
              <a:pPr marL="285750" indent="-285750">
                <a:lnSpc>
                  <a:spcPct val="150000"/>
                </a:lnSpc>
                <a:buFont typeface="Wingdings" panose="05000000000000000000" pitchFamily="2" charset="2"/>
                <a:buChar char="l"/>
              </a:pPr>
              <a:r>
                <a:rPr lang="en-US" altLang="zh-CN" sz="1300" dirty="0" smtClean="0">
                  <a:latin typeface="微软雅黑" panose="020B0503020204020204" pitchFamily="34" charset="-122"/>
                  <a:ea typeface="微软雅黑" panose="020B0503020204020204" pitchFamily="34" charset="-122"/>
                </a:rPr>
                <a:t>Trust-Commerce</a:t>
              </a:r>
              <a:endParaRPr lang="en-US" altLang="zh-CN" sz="13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endParaRPr lang="en-US" altLang="zh-CN" sz="1600" dirty="0">
                <a:latin typeface="微软雅黑" panose="020B0503020204020204" pitchFamily="34" charset="-122"/>
                <a:ea typeface="微软雅黑" panose="020B0503020204020204" pitchFamily="34" charset="-122"/>
              </a:endParaRPr>
            </a:p>
          </p:txBody>
        </p:sp>
        <p:sp>
          <p:nvSpPr>
            <p:cNvPr id="78" name="矩形 77"/>
            <p:cNvSpPr/>
            <p:nvPr/>
          </p:nvSpPr>
          <p:spPr>
            <a:xfrm>
              <a:off x="7510812" y="3456369"/>
              <a:ext cx="2883716" cy="2523760"/>
            </a:xfrm>
            <a:prstGeom prst="rect">
              <a:avLst/>
            </a:prstGeom>
          </p:spPr>
          <p:txBody>
            <a:bodyPr wrap="square" lIns="121912" tIns="60956" rIns="121912" bIns="60956">
              <a:spAutoFit/>
            </a:bodyPr>
            <a:lstStyle/>
            <a:p>
              <a:pPr marL="285750" indent="-285750">
                <a:lnSpc>
                  <a:spcPct val="150000"/>
                </a:lnSpc>
                <a:buFont typeface="Wingdings" panose="05000000000000000000" pitchFamily="2" charset="2"/>
                <a:buChar char="l"/>
              </a:pPr>
              <a:r>
                <a:rPr lang="en-US" altLang="zh-CN" sz="1300" dirty="0">
                  <a:latin typeface="微软雅黑" panose="020B0503020204020204" pitchFamily="34" charset="-122"/>
                  <a:ea typeface="微软雅黑" panose="020B0503020204020204" pitchFamily="34" charset="-122"/>
                </a:rPr>
                <a:t>Instagram</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腾讯</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阿里巴巴</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高德地图</a:t>
              </a:r>
            </a:p>
            <a:p>
              <a:pPr marL="285750" indent="-285750">
                <a:lnSpc>
                  <a:spcPct val="150000"/>
                </a:lnSpc>
                <a:buFont typeface="Wingdings" panose="05000000000000000000" pitchFamily="2" charset="2"/>
                <a:buChar char="l"/>
              </a:pPr>
              <a:r>
                <a:rPr lang="en-US" altLang="zh-CN" sz="1300" dirty="0">
                  <a:latin typeface="微软雅黑" panose="020B0503020204020204" pitchFamily="34" charset="-122"/>
                  <a:ea typeface="微软雅黑" panose="020B0503020204020204" pitchFamily="34" charset="-122"/>
                </a:rPr>
                <a:t>CD Baby </a:t>
              </a:r>
            </a:p>
            <a:p>
              <a:pPr marL="285750" indent="-285750">
                <a:lnSpc>
                  <a:spcPct val="150000"/>
                </a:lnSpc>
                <a:buFont typeface="Wingdings" panose="05000000000000000000" pitchFamily="2" charset="2"/>
                <a:buChar char="l"/>
              </a:pPr>
              <a:r>
                <a:rPr lang="en-US" altLang="zh-CN" sz="1300" dirty="0" err="1">
                  <a:latin typeface="微软雅黑" panose="020B0503020204020204" pitchFamily="34" charset="-122"/>
                  <a:ea typeface="微软雅黑" panose="020B0503020204020204" pitchFamily="34" charset="-122"/>
                </a:rPr>
                <a:t>FlightAware</a:t>
              </a:r>
              <a:r>
                <a:rPr lang="en-US" altLang="zh-CN" sz="1300" dirty="0">
                  <a:latin typeface="微软雅黑" panose="020B0503020204020204" pitchFamily="34" charset="-122"/>
                  <a:ea typeface="微软雅黑" panose="020B0503020204020204" pitchFamily="34" charset="-122"/>
                </a:rPr>
                <a:t> </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斯凯网络</a:t>
              </a:r>
            </a:p>
            <a:p>
              <a:pPr marL="285750" indent="-285750">
                <a:lnSpc>
                  <a:spcPct val="150000"/>
                </a:lnSpc>
                <a:buFont typeface="Wingdings" panose="05000000000000000000" pitchFamily="2" charset="2"/>
                <a:buChar char="l"/>
              </a:pPr>
              <a:r>
                <a:rPr lang="zh-CN" altLang="en-US" sz="1300" dirty="0">
                  <a:latin typeface="微软雅黑" panose="020B0503020204020204" pitchFamily="34" charset="-122"/>
                  <a:ea typeface="微软雅黑" panose="020B0503020204020204" pitchFamily="34" charset="-122"/>
                </a:rPr>
                <a:t>去哪儿</a:t>
              </a:r>
              <a:r>
                <a:rPr lang="zh-CN" altLang="en-US" sz="1300" dirty="0" smtClean="0">
                  <a:latin typeface="微软雅黑" panose="020B0503020204020204" pitchFamily="34" charset="-122"/>
                  <a:ea typeface="微软雅黑" panose="020B0503020204020204" pitchFamily="34" charset="-122"/>
                </a:rPr>
                <a:t>网</a:t>
              </a:r>
              <a:endParaRPr lang="zh-CN" altLang="en-US" sz="13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86463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email">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0" y="859319"/>
            <a:ext cx="12192000" cy="6096000"/>
          </a:xfrm>
          <a:prstGeom prst="rect">
            <a:avLst/>
          </a:prstGeom>
          <a:effectLst>
            <a:softEdge rad="177800"/>
          </a:effectLst>
        </p:spPr>
      </p:pic>
      <p:pic>
        <p:nvPicPr>
          <p:cNvPr id="5" name="图片 4" descr="沃趣LOGO1.pn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2554424"/>
            <a:ext cx="12192000" cy="1640257"/>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nSpc>
                <a:spcPct val="150000"/>
              </a:lnSpc>
              <a:spcBef>
                <a:spcPts val="1000"/>
              </a:spcBef>
            </a:pPr>
            <a:r>
              <a:rPr lang="zh-CN" altLang="en-US" sz="2000" b="1" dirty="0">
                <a:solidFill>
                  <a:schemeClr val="bg1"/>
                </a:solidFill>
                <a:latin typeface="Microsoft YaHei" panose="020B0503020204020204" pitchFamily="34" charset="-122"/>
                <a:ea typeface="Microsoft YaHei" panose="020B0503020204020204" pitchFamily="34" charset="-122"/>
              </a:rPr>
              <a:t>基于开放硬件架构的高性能数据库整体解决方案，通过群集管理软件（</a:t>
            </a:r>
            <a:r>
              <a:rPr lang="en-US" altLang="zh-CN" sz="2000" b="1" dirty="0" err="1">
                <a:solidFill>
                  <a:schemeClr val="bg1"/>
                </a:solidFill>
                <a:latin typeface="Microsoft YaHei" panose="020B0503020204020204" pitchFamily="34" charset="-122"/>
                <a:ea typeface="Microsoft YaHei" panose="020B0503020204020204" pitchFamily="34" charset="-122"/>
              </a:rPr>
              <a:t>QCluster</a:t>
            </a:r>
            <a:r>
              <a:rPr lang="zh-CN" altLang="en-US" sz="2000" b="1" dirty="0">
                <a:solidFill>
                  <a:schemeClr val="bg1"/>
                </a:solidFill>
                <a:latin typeface="Microsoft YaHei" panose="020B0503020204020204" pitchFamily="34" charset="-122"/>
                <a:ea typeface="Microsoft YaHei" panose="020B0503020204020204" pitchFamily="34" charset="-122"/>
              </a:rPr>
              <a:t>）、高速存储互联软件（</a:t>
            </a:r>
            <a:r>
              <a:rPr lang="en-US" altLang="zh-CN" sz="2000" b="1" dirty="0">
                <a:solidFill>
                  <a:schemeClr val="bg1"/>
                </a:solidFill>
                <a:latin typeface="Microsoft YaHei" panose="020B0503020204020204" pitchFamily="34" charset="-122"/>
                <a:ea typeface="Microsoft YaHei" panose="020B0503020204020204" pitchFamily="34" charset="-122"/>
              </a:rPr>
              <a:t>QLINK</a:t>
            </a:r>
            <a:r>
              <a:rPr lang="zh-CN" altLang="en-US" sz="2000" b="1" dirty="0">
                <a:solidFill>
                  <a:schemeClr val="bg1"/>
                </a:solidFill>
                <a:latin typeface="Microsoft YaHei" panose="020B0503020204020204" pitchFamily="34" charset="-122"/>
                <a:ea typeface="Microsoft YaHei" panose="020B0503020204020204" pitchFamily="34" charset="-122"/>
              </a:rPr>
              <a:t>）将</a:t>
            </a:r>
            <a:r>
              <a:rPr lang="zh-CN" altLang="zh-CN" sz="2000" b="1" dirty="0">
                <a:solidFill>
                  <a:schemeClr val="bg1"/>
                </a:solidFill>
                <a:latin typeface="Microsoft YaHei" panose="020B0503020204020204" pitchFamily="34" charset="-122"/>
                <a:ea typeface="Microsoft YaHei" panose="020B0503020204020204" pitchFamily="34" charset="-122"/>
              </a:rPr>
              <a:t>P</a:t>
            </a:r>
            <a:r>
              <a:rPr lang="en-US" altLang="zh-CN" sz="2000" b="1" dirty="0" err="1">
                <a:solidFill>
                  <a:schemeClr val="bg1"/>
                </a:solidFill>
                <a:latin typeface="Microsoft YaHei" panose="020B0503020204020204" pitchFamily="34" charset="-122"/>
                <a:ea typeface="Microsoft YaHei" panose="020B0503020204020204" pitchFamily="34" charset="-122"/>
              </a:rPr>
              <a:t>ostgreSQL</a:t>
            </a:r>
            <a:r>
              <a:rPr lang="zh-CN" altLang="en-US" sz="2000" b="1" dirty="0">
                <a:solidFill>
                  <a:schemeClr val="bg1"/>
                </a:solidFill>
                <a:latin typeface="Microsoft YaHei" panose="020B0503020204020204" pitchFamily="34" charset="-122"/>
                <a:ea typeface="Microsoft YaHei" panose="020B0503020204020204" pitchFamily="34" charset="-122"/>
              </a:rPr>
              <a:t>数据库、通用服务器、InfiniBand及闪存技术完美整合，提供高可用、高性能、可扩展的数据库服务，适用于OLTP和OLAP等应用场景场景。</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8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28</a:t>
            </a:fld>
            <a:endParaRPr lang="zh-CN" altLang="en-US">
              <a:solidFill>
                <a:srgbClr val="000000">
                  <a:tint val="75000"/>
                </a:srgbClr>
              </a:solidFill>
            </a:endParaRPr>
          </a:p>
        </p:txBody>
      </p:sp>
      <p:sp>
        <p:nvSpPr>
          <p:cNvPr id="6" name="矩形 5"/>
          <p:cNvSpPr/>
          <p:nvPr/>
        </p:nvSpPr>
        <p:spPr>
          <a:xfrm>
            <a:off x="237043" y="166257"/>
            <a:ext cx="3205872" cy="461665"/>
          </a:xfrm>
          <a:prstGeom prst="rect">
            <a:avLst/>
          </a:prstGeom>
          <a:solidFill>
            <a:srgbClr val="19C029"/>
          </a:solidFill>
          <a:ln>
            <a:solidFill>
              <a:srgbClr val="19C029"/>
            </a:solidFill>
          </a:ln>
          <a:effectLst>
            <a:outerShdw blurRad="50800" dist="38100" dir="5400000" algn="t" rotWithShape="0">
              <a:prstClr val="black">
                <a:alpha val="40000"/>
              </a:prstClr>
            </a:outerShdw>
          </a:effectLst>
        </p:spPr>
        <p:txBody>
          <a:bodyPr wrap="square">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24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解决方案</a:t>
            </a:r>
          </a:p>
        </p:txBody>
      </p:sp>
    </p:spTree>
    <p:extLst>
      <p:ext uri="{BB962C8B-B14F-4D97-AF65-F5344CB8AC3E}">
        <p14:creationId xmlns:p14="http://schemas.microsoft.com/office/powerpoint/2010/main" val="3434646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29</a:t>
            </a:fld>
            <a:endParaRPr lang="zh-CN" altLang="en-US" dirty="0">
              <a:solidFill>
                <a:srgbClr val="000000">
                  <a:tint val="75000"/>
                </a:srgbClr>
              </a:solidFill>
            </a:endParaRPr>
          </a:p>
        </p:txBody>
      </p:sp>
      <p:grpSp>
        <p:nvGrpSpPr>
          <p:cNvPr id="2" name="组合 1"/>
          <p:cNvGrpSpPr/>
          <p:nvPr/>
        </p:nvGrpSpPr>
        <p:grpSpPr>
          <a:xfrm>
            <a:off x="1224442" y="1361137"/>
            <a:ext cx="10354040" cy="4088549"/>
            <a:chOff x="1280101" y="1877973"/>
            <a:chExt cx="10354040" cy="4088549"/>
          </a:xfrm>
        </p:grpSpPr>
        <p:sp>
          <p:nvSpPr>
            <p:cNvPr id="4" name="弧形 3"/>
            <p:cNvSpPr/>
            <p:nvPr/>
          </p:nvSpPr>
          <p:spPr>
            <a:xfrm>
              <a:off x="4385255" y="2634198"/>
              <a:ext cx="2484276" cy="2484276"/>
            </a:xfrm>
            <a:prstGeom prst="arc">
              <a:avLst>
                <a:gd name="adj1" fmla="val 7655175"/>
                <a:gd name="adj2" fmla="val 18623735"/>
              </a:avLst>
            </a:prstGeom>
            <a:noFill/>
            <a:ln w="76200" cap="rnd">
              <a:solidFill>
                <a:srgbClr val="1968C0"/>
              </a:solidFill>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BF3420"/>
                </a:solidFill>
              </a:endParaRPr>
            </a:p>
          </p:txBody>
        </p:sp>
        <p:cxnSp>
          <p:nvCxnSpPr>
            <p:cNvPr id="5" name="直接连接符 4"/>
            <p:cNvCxnSpPr/>
            <p:nvPr/>
          </p:nvCxnSpPr>
          <p:spPr>
            <a:xfrm>
              <a:off x="5123468" y="3639855"/>
              <a:ext cx="10081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123468" y="4107907"/>
              <a:ext cx="10081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324864" y="1877973"/>
              <a:ext cx="2239876" cy="369332"/>
            </a:xfrm>
            <a:prstGeom prst="rect">
              <a:avLst/>
            </a:prstGeom>
          </p:spPr>
          <p:txBody>
            <a:bodyPr wrap="square">
              <a:spAutoFit/>
            </a:bodyPr>
            <a:lstStyle/>
            <a:p>
              <a:r>
                <a:rPr lang="zh-CN" altLang="en-US" b="1" dirty="0">
                  <a:solidFill>
                    <a:srgbClr val="003D79"/>
                  </a:solidFill>
                  <a:latin typeface="微软雅黑" panose="020B0503020204020204" pitchFamily="34" charset="-122"/>
                  <a:ea typeface="微软雅黑" panose="020B0503020204020204" pitchFamily="34" charset="-122"/>
                </a:rPr>
                <a:t>产品</a:t>
              </a:r>
              <a:endParaRPr lang="zh-CN" altLang="en-US" sz="1800" b="1" dirty="0">
                <a:solidFill>
                  <a:srgbClr val="003D79"/>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280101" y="2325114"/>
              <a:ext cx="3139813" cy="2169825"/>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altLang="zh-CN" sz="1500" dirty="0" err="1">
                  <a:latin typeface="微软雅黑" panose="020B0503020204020204" pitchFamily="34" charset="-122"/>
                  <a:ea typeface="微软雅黑" panose="020B0503020204020204" pitchFamily="34" charset="-122"/>
                </a:rPr>
                <a:t>Qdata</a:t>
              </a:r>
              <a:r>
                <a:rPr lang="en-US" altLang="zh-CN" sz="1500" dirty="0">
                  <a:latin typeface="微软雅黑" panose="020B0503020204020204" pitchFamily="34" charset="-122"/>
                  <a:ea typeface="微软雅黑" panose="020B0503020204020204" pitchFamily="34" charset="-122"/>
                </a:rPr>
                <a:t> for PG-</a:t>
              </a:r>
              <a:r>
                <a:rPr lang="en-US" altLang="zh-CN" sz="1500" dirty="0" err="1">
                  <a:latin typeface="微软雅黑" panose="020B0503020204020204" pitchFamily="34" charset="-122"/>
                  <a:ea typeface="微软雅黑" panose="020B0503020204020204" pitchFamily="34" charset="-122"/>
                </a:rPr>
                <a:t>SanFree</a:t>
              </a:r>
              <a:endParaRPr lang="en-US" altLang="zh-CN" sz="15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PGXC</a:t>
              </a:r>
              <a:r>
                <a:rPr lang="zh-CN" altLang="en-US" sz="1500" dirty="0">
                  <a:latin typeface="微软雅黑" panose="020B0503020204020204" pitchFamily="34" charset="-122"/>
                  <a:ea typeface="微软雅黑" panose="020B0503020204020204" pitchFamily="34" charset="-122"/>
                </a:rPr>
                <a:t>一体机</a:t>
              </a:r>
            </a:p>
            <a:p>
              <a:pPr marL="285750" indent="-285750">
                <a:lnSpc>
                  <a:spcPct val="150000"/>
                </a:lnSpc>
                <a:buFont typeface="Wingdings" panose="05000000000000000000" pitchFamily="2" charset="2"/>
                <a:buChar char="ü"/>
              </a:pPr>
              <a:r>
                <a:rPr lang="en-US" altLang="zh-CN" sz="1500" dirty="0" err="1">
                  <a:latin typeface="微软雅黑" panose="020B0503020204020204" pitchFamily="34" charset="-122"/>
                  <a:ea typeface="微软雅黑" panose="020B0503020204020204" pitchFamily="34" charset="-122"/>
                </a:rPr>
                <a:t>Qmonitor</a:t>
              </a:r>
              <a:r>
                <a:rPr lang="zh-CN" altLang="en-US" sz="1500" dirty="0">
                  <a:latin typeface="微软雅黑" panose="020B0503020204020204" pitchFamily="34" charset="-122"/>
                  <a:ea typeface="微软雅黑" panose="020B0503020204020204" pitchFamily="34" charset="-122"/>
                </a:rPr>
                <a:t>监控软件</a:t>
              </a:r>
            </a:p>
            <a:p>
              <a:pPr marL="285750" indent="-285750">
                <a:lnSpc>
                  <a:spcPct val="150000"/>
                </a:lnSpc>
                <a:buFont typeface="Wingdings" panose="05000000000000000000" pitchFamily="2" charset="2"/>
                <a:buChar char="ü"/>
              </a:pPr>
              <a:r>
                <a:rPr lang="en-US" altLang="zh-CN" sz="1500" dirty="0" err="1">
                  <a:latin typeface="微软雅黑" panose="020B0503020204020204" pitchFamily="34" charset="-122"/>
                  <a:ea typeface="微软雅黑" panose="020B0503020204020204" pitchFamily="34" charset="-122"/>
                </a:rPr>
                <a:t>QBackup</a:t>
              </a:r>
              <a:r>
                <a:rPr lang="zh-CN" altLang="en-US" sz="1500" dirty="0">
                  <a:latin typeface="微软雅黑" panose="020B0503020204020204" pitchFamily="34" charset="-122"/>
                  <a:ea typeface="微软雅黑" panose="020B0503020204020204" pitchFamily="34" charset="-122"/>
                </a:rPr>
                <a:t>备份软件</a:t>
              </a:r>
            </a:p>
            <a:p>
              <a:pPr marL="285750" indent="-285750">
                <a:lnSpc>
                  <a:spcPct val="150000"/>
                </a:lnSpc>
                <a:buFont typeface="Wingdings" panose="05000000000000000000" pitchFamily="2" charset="2"/>
                <a:buChar char="ü"/>
              </a:pPr>
              <a:r>
                <a:rPr lang="zh-CN" altLang="en-US" sz="1500" dirty="0">
                  <a:latin typeface="微软雅黑" panose="020B0503020204020204" pitchFamily="34" charset="-122"/>
                  <a:ea typeface="微软雅黑" panose="020B0503020204020204" pitchFamily="34" charset="-122"/>
                </a:rPr>
                <a:t>沃趣定制的</a:t>
              </a:r>
              <a:r>
                <a:rPr lang="en-US" altLang="zh-CN" sz="1500" dirty="0">
                  <a:latin typeface="微软雅黑" panose="020B0503020204020204" pitchFamily="34" charset="-122"/>
                  <a:ea typeface="微软雅黑" panose="020B0503020204020204" pitchFamily="34" charset="-122"/>
                </a:rPr>
                <a:t>PG</a:t>
              </a:r>
              <a:r>
                <a:rPr lang="zh-CN" altLang="en-US" sz="1500" dirty="0" smtClean="0">
                  <a:latin typeface="微软雅黑" panose="020B0503020204020204" pitchFamily="34" charset="-122"/>
                  <a:ea typeface="微软雅黑" panose="020B0503020204020204" pitchFamily="34" charset="-122"/>
                </a:rPr>
                <a:t>版本</a:t>
              </a:r>
              <a:endParaRPr lang="en-US" altLang="zh-CN" sz="1500" dirty="0" smtClean="0">
                <a:latin typeface="微软雅黑" panose="020B0503020204020204" pitchFamily="34" charset="-122"/>
                <a:ea typeface="微软雅黑" panose="020B0503020204020204" pitchFamily="34" charset="-122"/>
              </a:endParaRPr>
            </a:p>
            <a:p>
              <a:pPr>
                <a:lnSpc>
                  <a:spcPct val="150000"/>
                </a:lnSpc>
              </a:pPr>
              <a:r>
                <a:rPr lang="zh-CN" altLang="en-US" sz="1400" dirty="0" smtClean="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集成</a:t>
              </a:r>
              <a:r>
                <a:rPr lang="en-US" altLang="zh-CN" sz="1400" dirty="0" err="1">
                  <a:latin typeface="微软雅黑" panose="020B0503020204020204" pitchFamily="34" charset="-122"/>
                  <a:ea typeface="微软雅黑" panose="020B0503020204020204" pitchFamily="34" charset="-122"/>
                </a:rPr>
                <a:t>PostGIS</a:t>
              </a:r>
              <a:r>
                <a:rPr lang="zh-CN" altLang="en-US" sz="1400" dirty="0">
                  <a:latin typeface="微软雅黑" panose="020B0503020204020204" pitchFamily="34" charset="-122"/>
                  <a:ea typeface="微软雅黑" panose="020B0503020204020204" pitchFamily="34" charset="-122"/>
                </a:rPr>
                <a:t>等开源软件</a:t>
              </a:r>
              <a:r>
                <a:rPr lang="zh-CN" altLang="en-US"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1324864" y="2246283"/>
              <a:ext cx="3960458" cy="775829"/>
              <a:chOff x="755576" y="1779662"/>
              <a:chExt cx="2880320" cy="360040"/>
            </a:xfrm>
          </p:grpSpPr>
          <p:cxnSp>
            <p:nvCxnSpPr>
              <p:cNvPr id="14" name="直接连接符 13"/>
              <p:cNvCxnSpPr/>
              <p:nvPr/>
            </p:nvCxnSpPr>
            <p:spPr>
              <a:xfrm>
                <a:off x="755576" y="1779662"/>
                <a:ext cx="1957772"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713348" y="1779662"/>
                <a:ext cx="922548" cy="3600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16" name="矩形 15"/>
            <p:cNvSpPr/>
            <p:nvPr/>
          </p:nvSpPr>
          <p:spPr>
            <a:xfrm>
              <a:off x="8383959" y="5597190"/>
              <a:ext cx="2239876" cy="369332"/>
            </a:xfrm>
            <a:prstGeom prst="rect">
              <a:avLst/>
            </a:prstGeom>
          </p:spPr>
          <p:txBody>
            <a:bodyPr wrap="square">
              <a:spAutoFit/>
            </a:bodyPr>
            <a:lstStyle/>
            <a:p>
              <a:pPr algn="ctr"/>
              <a:r>
                <a:rPr lang="zh-CN" altLang="en-US" sz="1800" b="1" dirty="0" smtClean="0">
                  <a:solidFill>
                    <a:srgbClr val="00B0F0"/>
                  </a:solidFill>
                  <a:latin typeface="微软雅黑" panose="020B0503020204020204" pitchFamily="34" charset="-122"/>
                  <a:ea typeface="微软雅黑" panose="020B0503020204020204" pitchFamily="34" charset="-122"/>
                </a:rPr>
                <a:t>服务</a:t>
              </a:r>
              <a:endParaRPr lang="zh-CN" altLang="en-US" sz="1800" b="1" dirty="0">
                <a:solidFill>
                  <a:srgbClr val="00B0F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673635" y="3060621"/>
              <a:ext cx="3960506" cy="2516073"/>
            </a:xfrm>
            <a:prstGeom prst="rect">
              <a:avLst/>
            </a:prstGeom>
            <a:noFill/>
          </p:spPr>
          <p:txBody>
            <a:bodyPr wrap="square" rtlCol="0">
              <a:spAutoFit/>
            </a:bodyPr>
            <a:lstStyle/>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维保</a:t>
              </a:r>
              <a:endParaRPr lang="en-US" altLang="zh-CN" sz="1500" dirty="0">
                <a:latin typeface="微软雅黑" panose="020B0503020204020204" pitchFamily="34" charset="-122"/>
                <a:ea typeface="微软雅黑" panose="020B0503020204020204" pitchFamily="34" charset="-122"/>
              </a:endParaRPr>
            </a:p>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Oracle</a:t>
              </a:r>
              <a:r>
                <a:rPr lang="zh-CN" altLang="en-US" sz="1500" dirty="0">
                  <a:latin typeface="微软雅黑" panose="020B0503020204020204" pitchFamily="34" charset="-122"/>
                  <a:ea typeface="微软雅黑" panose="020B0503020204020204" pitchFamily="34" charset="-122"/>
                </a:rPr>
                <a:t>迁移</a:t>
              </a: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服务</a:t>
              </a:r>
            </a:p>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咨询服务</a:t>
              </a:r>
            </a:p>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优化服务</a:t>
              </a:r>
            </a:p>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紧急救援</a:t>
              </a:r>
            </a:p>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数据库升级</a:t>
              </a:r>
            </a:p>
            <a:p>
              <a:pPr marL="342900" indent="-342900">
                <a:lnSpc>
                  <a:spcPct val="150000"/>
                </a:lnSpc>
                <a:buFont typeface="Wingdings" panose="05000000000000000000" pitchFamily="2" charset="2"/>
                <a:buChar char="ü"/>
              </a:pPr>
              <a:r>
                <a:rPr lang="en-US" altLang="zh-CN" sz="1500" dirty="0">
                  <a:latin typeface="微软雅黑" panose="020B0503020204020204" pitchFamily="34" charset="-122"/>
                  <a:ea typeface="微软雅黑" panose="020B0503020204020204" pitchFamily="34" charset="-122"/>
                </a:rPr>
                <a:t>PG</a:t>
              </a:r>
              <a:r>
                <a:rPr lang="zh-CN" altLang="en-US" sz="1500" dirty="0">
                  <a:latin typeface="微软雅黑" panose="020B0503020204020204" pitchFamily="34" charset="-122"/>
                  <a:ea typeface="微软雅黑" panose="020B0503020204020204" pitchFamily="34" charset="-122"/>
                </a:rPr>
                <a:t>数据库健康检查</a:t>
              </a:r>
            </a:p>
          </p:txBody>
        </p:sp>
        <p:grpSp>
          <p:nvGrpSpPr>
            <p:cNvPr id="20" name="组合 19"/>
            <p:cNvGrpSpPr/>
            <p:nvPr/>
          </p:nvGrpSpPr>
          <p:grpSpPr>
            <a:xfrm flipH="1" flipV="1">
              <a:off x="6048328" y="4795721"/>
              <a:ext cx="3762000" cy="775829"/>
              <a:chOff x="755576" y="1779662"/>
              <a:chExt cx="2880320" cy="360040"/>
            </a:xfrm>
          </p:grpSpPr>
          <p:cxnSp>
            <p:nvCxnSpPr>
              <p:cNvPr id="21" name="直接连接符 20"/>
              <p:cNvCxnSpPr/>
              <p:nvPr/>
            </p:nvCxnSpPr>
            <p:spPr>
              <a:xfrm>
                <a:off x="755576" y="1779662"/>
                <a:ext cx="1957772" cy="0"/>
              </a:xfrm>
              <a:prstGeom prst="line">
                <a:avLst/>
              </a:prstGeom>
              <a:ln>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713348" y="1779662"/>
                <a:ext cx="922548" cy="3600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4861927" y="3685334"/>
              <a:ext cx="1530932" cy="369332"/>
            </a:xfrm>
            <a:prstGeom prst="rect">
              <a:avLst/>
            </a:prstGeom>
            <a:noFill/>
          </p:spPr>
          <p:txBody>
            <a:bodyPr wrap="none">
              <a:spAutoFit/>
            </a:bodyPr>
            <a:lstStyle/>
            <a:p>
              <a:pPr algn="ctr"/>
              <a:r>
                <a:rPr lang="en-US" altLang="zh-CN" b="1" dirty="0">
                  <a:solidFill>
                    <a:srgbClr val="00B050"/>
                  </a:solidFill>
                  <a:latin typeface="微软雅黑" panose="020B0503020204020204" pitchFamily="34" charset="-122"/>
                  <a:ea typeface="微软雅黑" panose="020B0503020204020204" pitchFamily="34" charset="-122"/>
                  <a:cs typeface="Arial Unicode MS" panose="020B0604020202020204" pitchFamily="34" charset="-122"/>
                </a:rPr>
                <a:t>PostgreSQL</a:t>
              </a:r>
              <a:endParaRPr lang="zh-CN" altLang="en-US" sz="1800" b="1" dirty="0">
                <a:solidFill>
                  <a:srgbClr val="00B050"/>
                </a:solidFill>
                <a:latin typeface="微软雅黑" panose="020B0503020204020204" pitchFamily="34" charset="-122"/>
                <a:ea typeface="微软雅黑" panose="020B0503020204020204" pitchFamily="34" charset="-122"/>
              </a:endParaRPr>
            </a:p>
          </p:txBody>
        </p:sp>
        <p:sp>
          <p:nvSpPr>
            <p:cNvPr id="31" name="弧形 30"/>
            <p:cNvSpPr/>
            <p:nvPr/>
          </p:nvSpPr>
          <p:spPr>
            <a:xfrm rot="10800000">
              <a:off x="4385256" y="2634198"/>
              <a:ext cx="2484276" cy="2484276"/>
            </a:xfrm>
            <a:prstGeom prst="arc">
              <a:avLst>
                <a:gd name="adj1" fmla="val 8504788"/>
                <a:gd name="adj2" fmla="val 17839750"/>
              </a:avLst>
            </a:prstGeom>
            <a:noFill/>
            <a:ln w="76200" cap="rnd">
              <a:solidFill>
                <a:srgbClr val="66CCFF"/>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BF3420"/>
                </a:solidFill>
              </a:endParaRPr>
            </a:p>
          </p:txBody>
        </p:sp>
      </p:grpSp>
      <p:sp>
        <p:nvSpPr>
          <p:cNvPr id="26" name="标题 1"/>
          <p:cNvSpPr txBox="1">
            <a:spLocks/>
          </p:cNvSpPr>
          <p:nvPr/>
        </p:nvSpPr>
        <p:spPr>
          <a:xfrm>
            <a:off x="317518" y="264352"/>
            <a:ext cx="4805949" cy="8989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沃趣提供的相关</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PG</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的产品和服务</a:t>
            </a:r>
          </a:p>
        </p:txBody>
      </p:sp>
      <p:pic>
        <p:nvPicPr>
          <p:cNvPr id="32" name="图片 31" descr="沃趣LOGO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627798" y="3048747"/>
            <a:ext cx="1812769" cy="623056"/>
          </a:xfrm>
          <a:prstGeom prst="rect">
            <a:avLst/>
          </a:prstGeom>
        </p:spPr>
      </p:pic>
    </p:spTree>
    <p:extLst>
      <p:ext uri="{BB962C8B-B14F-4D97-AF65-F5344CB8AC3E}">
        <p14:creationId xmlns:p14="http://schemas.microsoft.com/office/powerpoint/2010/main" val="1051229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30</a:t>
            </a:fld>
            <a:endParaRPr lang="zh-CN" altLang="en-US"/>
          </a:p>
        </p:txBody>
      </p:sp>
      <p:sp>
        <p:nvSpPr>
          <p:cNvPr id="20" name="圆角矩形 19"/>
          <p:cNvSpPr/>
          <p:nvPr/>
        </p:nvSpPr>
        <p:spPr>
          <a:xfrm>
            <a:off x="2097608" y="2419314"/>
            <a:ext cx="7614846" cy="3118425"/>
          </a:xfrm>
          <a:prstGeom prst="roundRect">
            <a:avLst/>
          </a:prstGeom>
          <a:noFill/>
          <a:ln w="38100">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21" name="文本框 28"/>
          <p:cNvSpPr txBox="1"/>
          <p:nvPr/>
        </p:nvSpPr>
        <p:spPr>
          <a:xfrm>
            <a:off x="4610832" y="5634816"/>
            <a:ext cx="2621230" cy="369332"/>
          </a:xfrm>
          <a:prstGeom prst="rect">
            <a:avLst/>
          </a:prstGeom>
          <a:noFill/>
        </p:spPr>
        <p:txBody>
          <a:bodyPr wrap="none" rtlCol="0">
            <a:spAutoFit/>
          </a:bodyPr>
          <a:lstStyle/>
          <a:p>
            <a:pPr eaLnBrk="0" fontAlgn="base" hangingPunct="0">
              <a:spcBef>
                <a:spcPct val="0"/>
              </a:spcBef>
              <a:spcAft>
                <a:spcPct val="0"/>
              </a:spcAft>
            </a:pPr>
            <a:r>
              <a:rPr lang="zh-CN" altLang="en-US" b="1" dirty="0">
                <a:solidFill>
                  <a:srgbClr val="C00000"/>
                </a:solidFill>
                <a:latin typeface="微软雅黑" panose="020B0503020204020204" pitchFamily="34" charset="-122"/>
                <a:ea typeface="微软雅黑" panose="020B0503020204020204" pitchFamily="34" charset="-122"/>
              </a:rPr>
              <a:t>高可用</a:t>
            </a:r>
            <a:r>
              <a:rPr lang="en-US" altLang="zh-CN" b="1" dirty="0">
                <a:solidFill>
                  <a:srgbClr val="C00000"/>
                </a:solidFill>
                <a:latin typeface="微软雅黑" panose="020B0503020204020204" pitchFamily="34" charset="-122"/>
                <a:ea typeface="微软雅黑" panose="020B0503020204020204" pitchFamily="34" charset="-122"/>
              </a:rPr>
              <a:t>PostgreSQL</a:t>
            </a:r>
            <a:r>
              <a:rPr lang="zh-CN" altLang="en-US" b="1" dirty="0">
                <a:solidFill>
                  <a:srgbClr val="C00000"/>
                </a:solidFill>
                <a:latin typeface="微软雅黑" panose="020B0503020204020204" pitchFamily="34" charset="-122"/>
                <a:ea typeface="微软雅黑" panose="020B0503020204020204" pitchFamily="34" charset="-122"/>
              </a:rPr>
              <a:t>集群</a:t>
            </a:r>
          </a:p>
        </p:txBody>
      </p:sp>
      <p:sp>
        <p:nvSpPr>
          <p:cNvPr id="22" name="圆柱形 67"/>
          <p:cNvSpPr/>
          <p:nvPr/>
        </p:nvSpPr>
        <p:spPr>
          <a:xfrm>
            <a:off x="3486372" y="3026018"/>
            <a:ext cx="1502056" cy="1323937"/>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zh-CN" altLang="zh-CN" sz="1600" dirty="0">
                <a:solidFill>
                  <a:srgbClr val="FFFFFF"/>
                </a:solidFill>
                <a:latin typeface="微软雅黑" panose="020B0503020204020204" pitchFamily="34" charset="-122"/>
                <a:ea typeface="微软雅黑" panose="020B0503020204020204" pitchFamily="34" charset="-122"/>
              </a:rPr>
              <a:t>P</a:t>
            </a:r>
            <a:r>
              <a:rPr lang="en-US" altLang="zh-CN" sz="1600" dirty="0">
                <a:solidFill>
                  <a:srgbClr val="FFFFFF"/>
                </a:solidFill>
                <a:latin typeface="微软雅黑" panose="020B0503020204020204" pitchFamily="34" charset="-122"/>
                <a:ea typeface="微软雅黑" panose="020B0503020204020204" pitchFamily="34" charset="-122"/>
              </a:rPr>
              <a:t>ostgreSQL</a:t>
            </a:r>
          </a:p>
          <a:p>
            <a:pPr algn="ctr" eaLnBrk="0" fontAlgn="base" hangingPunct="0">
              <a:spcBef>
                <a:spcPct val="0"/>
              </a:spcBef>
              <a:spcAft>
                <a:spcPct val="0"/>
              </a:spcAft>
            </a:pPr>
            <a:r>
              <a:rPr lang="en-US" altLang="zh-CN" sz="1400" dirty="0">
                <a:solidFill>
                  <a:srgbClr val="FFFFFF"/>
                </a:solidFill>
                <a:latin typeface="微软雅黑" panose="020B0503020204020204" pitchFamily="34" charset="-122"/>
                <a:ea typeface="微软雅黑" panose="020B0503020204020204" pitchFamily="34" charset="-122"/>
              </a:rPr>
              <a:t>(Primary)</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3121665" y="1327097"/>
            <a:ext cx="5259569" cy="428788"/>
          </a:xfrm>
          <a:prstGeom prst="roundRect">
            <a:avLst/>
          </a:prstGeom>
          <a:solidFill>
            <a:srgbClr val="62B6D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rPr>
              <a:t>应用层</a:t>
            </a:r>
          </a:p>
        </p:txBody>
      </p:sp>
      <p:sp>
        <p:nvSpPr>
          <p:cNvPr id="25" name="文本框 28685"/>
          <p:cNvSpPr txBox="1"/>
          <p:nvPr/>
        </p:nvSpPr>
        <p:spPr>
          <a:xfrm>
            <a:off x="4798221" y="1920421"/>
            <a:ext cx="1120820" cy="369332"/>
          </a:xfrm>
          <a:prstGeom prst="rect">
            <a:avLst/>
          </a:prstGeom>
          <a:noFill/>
        </p:spPr>
        <p:txBody>
          <a:bodyPr wrap="none" rtlCol="0">
            <a:spAutoFit/>
          </a:bodyPr>
          <a:lstStyle/>
          <a:p>
            <a:pPr eaLnBrk="0" fontAlgn="base" hangingPunct="0">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读写请求</a:t>
            </a:r>
          </a:p>
        </p:txBody>
      </p:sp>
      <p:cxnSp>
        <p:nvCxnSpPr>
          <p:cNvPr id="26" name="直接连接符 80"/>
          <p:cNvCxnSpPr/>
          <p:nvPr/>
        </p:nvCxnSpPr>
        <p:spPr>
          <a:xfrm>
            <a:off x="5159394" y="3605084"/>
            <a:ext cx="1130834" cy="11834"/>
          </a:xfrm>
          <a:prstGeom prst="line">
            <a:avLst/>
          </a:prstGeom>
          <a:ln w="38100">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7" name="文本框 28681"/>
          <p:cNvSpPr txBox="1"/>
          <p:nvPr/>
        </p:nvSpPr>
        <p:spPr>
          <a:xfrm>
            <a:off x="5118279" y="3604756"/>
            <a:ext cx="1380506" cy="307777"/>
          </a:xfrm>
          <a:prstGeom prst="rect">
            <a:avLst/>
          </a:prstGeom>
          <a:noFill/>
        </p:spPr>
        <p:txBody>
          <a:bodyPr wrap="none" rtlCol="0">
            <a:spAutoFit/>
          </a:bodyPr>
          <a:lstStyle/>
          <a:p>
            <a:pPr eaLnBrk="0" fontAlgn="base" hangingPunct="0">
              <a:spcBef>
                <a:spcPct val="0"/>
              </a:spcBef>
              <a:spcAft>
                <a:spcPct val="0"/>
              </a:spcAft>
            </a:pPr>
            <a:r>
              <a:rPr lang="en-US" altLang="zh-CN" sz="1400" b="1" dirty="0" smtClean="0">
                <a:latin typeface="微软雅黑" panose="020B0503020204020204" pitchFamily="34" charset="-122"/>
                <a:ea typeface="微软雅黑" panose="020B0503020204020204" pitchFamily="34" charset="-122"/>
              </a:rPr>
              <a:t>Qlink</a:t>
            </a:r>
            <a:r>
              <a:rPr lang="zh-CN" altLang="en-US" sz="1400" b="1" dirty="0" smtClean="0">
                <a:latin typeface="微软雅黑" panose="020B0503020204020204" pitchFamily="34" charset="-122"/>
                <a:ea typeface="微软雅黑" panose="020B0503020204020204" pitchFamily="34" charset="-122"/>
              </a:rPr>
              <a:t>同步</a:t>
            </a:r>
            <a:r>
              <a:rPr lang="zh-CN" altLang="en-US" sz="1400" b="1" dirty="0">
                <a:latin typeface="微软雅黑" panose="020B0503020204020204" pitchFamily="34" charset="-122"/>
                <a:ea typeface="微软雅黑" panose="020B0503020204020204" pitchFamily="34" charset="-122"/>
              </a:rPr>
              <a:t>复制</a:t>
            </a:r>
          </a:p>
        </p:txBody>
      </p:sp>
      <p:sp>
        <p:nvSpPr>
          <p:cNvPr id="28" name="圆角矩形 27"/>
          <p:cNvSpPr/>
          <p:nvPr/>
        </p:nvSpPr>
        <p:spPr>
          <a:xfrm>
            <a:off x="4094332" y="2838490"/>
            <a:ext cx="571850" cy="398390"/>
          </a:xfrm>
          <a:prstGeom prst="roundRect">
            <a:avLst/>
          </a:prstGeom>
          <a:solidFill>
            <a:srgbClr val="FCD500"/>
          </a:solidFill>
          <a:ln>
            <a:solidFill>
              <a:srgbClr val="FCD5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altLang="zh-CN" sz="1400" b="1" dirty="0">
                <a:solidFill>
                  <a:srgbClr val="FFFFFF"/>
                </a:solidFill>
                <a:latin typeface="微软雅黑" panose="020B0503020204020204" pitchFamily="34" charset="-122"/>
                <a:ea typeface="微软雅黑" panose="020B0503020204020204" pitchFamily="34" charset="-122"/>
              </a:rPr>
              <a:t>VIP</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cxnSp>
        <p:nvCxnSpPr>
          <p:cNvPr id="29" name="直接箭头连接符 87"/>
          <p:cNvCxnSpPr>
            <a:stCxn id="23" idx="2"/>
            <a:endCxn id="28" idx="0"/>
          </p:cNvCxnSpPr>
          <p:nvPr/>
        </p:nvCxnSpPr>
        <p:spPr>
          <a:xfrm flipH="1">
            <a:off x="4380257" y="1755885"/>
            <a:ext cx="1371193" cy="1082605"/>
          </a:xfrm>
          <a:prstGeom prst="straightConnector1">
            <a:avLst/>
          </a:prstGeom>
          <a:ln w="22225">
            <a:solidFill>
              <a:srgbClr val="1967BD"/>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122"/>
          <p:cNvSpPr txBox="1"/>
          <p:nvPr/>
        </p:nvSpPr>
        <p:spPr>
          <a:xfrm>
            <a:off x="5381566" y="3834572"/>
            <a:ext cx="723275" cy="307777"/>
          </a:xfrm>
          <a:prstGeom prst="rect">
            <a:avLst/>
          </a:prstGeom>
          <a:noFill/>
        </p:spPr>
        <p:txBody>
          <a:bodyPr wrap="none" rtlCol="0">
            <a:spAutoFit/>
          </a:bodyPr>
          <a:lstStyle/>
          <a:p>
            <a:pPr eaLnBrk="0" fontAlgn="base" hangingPunct="0">
              <a:spcBef>
                <a:spcPct val="0"/>
              </a:spcBef>
              <a:spcAft>
                <a:spcPct val="0"/>
              </a:spcAft>
            </a:pPr>
            <a:r>
              <a:rPr lang="en-US" altLang="zh-CN" sz="1400" b="1" dirty="0" smtClean="0">
                <a:solidFill>
                  <a:srgbClr val="7F7F7F"/>
                </a:solidFill>
                <a:latin typeface="微软雅黑" panose="020B0503020204020204" pitchFamily="34" charset="-122"/>
                <a:ea typeface="微软雅黑" panose="020B0503020204020204" pitchFamily="34" charset="-122"/>
              </a:rPr>
              <a:t>IB</a:t>
            </a:r>
            <a:r>
              <a:rPr lang="zh-CN" altLang="en-US" sz="1400" b="1" dirty="0" smtClean="0">
                <a:solidFill>
                  <a:srgbClr val="7F7F7F"/>
                </a:solidFill>
                <a:latin typeface="微软雅黑" panose="020B0503020204020204" pitchFamily="34" charset="-122"/>
                <a:ea typeface="微软雅黑" panose="020B0503020204020204" pitchFamily="34" charset="-122"/>
              </a:rPr>
              <a:t>链路</a:t>
            </a:r>
            <a:endParaRPr lang="zh-CN" altLang="en-US" sz="1400" b="1" dirty="0">
              <a:solidFill>
                <a:srgbClr val="7F7F7F"/>
              </a:solidFill>
              <a:latin typeface="微软雅黑" panose="020B0503020204020204" pitchFamily="34" charset="-122"/>
              <a:ea typeface="微软雅黑" panose="020B0503020204020204" pitchFamily="34" charset="-122"/>
            </a:endParaRPr>
          </a:p>
        </p:txBody>
      </p:sp>
      <p:sp>
        <p:nvSpPr>
          <p:cNvPr id="31" name="圆柱形 67"/>
          <p:cNvSpPr/>
          <p:nvPr/>
        </p:nvSpPr>
        <p:spPr>
          <a:xfrm>
            <a:off x="6459708" y="3068519"/>
            <a:ext cx="1502056" cy="1323937"/>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zh-CN" altLang="zh-CN" sz="1600" dirty="0">
                <a:solidFill>
                  <a:srgbClr val="FFFFFF"/>
                </a:solidFill>
                <a:latin typeface="微软雅黑" panose="020B0503020204020204" pitchFamily="34" charset="-122"/>
                <a:ea typeface="微软雅黑" panose="020B0503020204020204" pitchFamily="34" charset="-122"/>
              </a:rPr>
              <a:t>P</a:t>
            </a:r>
            <a:r>
              <a:rPr lang="en-US" altLang="zh-CN" sz="1600" dirty="0">
                <a:solidFill>
                  <a:srgbClr val="FFFFFF"/>
                </a:solidFill>
                <a:latin typeface="微软雅黑" panose="020B0503020204020204" pitchFamily="34" charset="-122"/>
                <a:ea typeface="微软雅黑" panose="020B0503020204020204" pitchFamily="34" charset="-122"/>
              </a:rPr>
              <a:t>ostgreSQL</a:t>
            </a:r>
          </a:p>
          <a:p>
            <a:pPr algn="ctr" eaLnBrk="0" fontAlgn="base" hangingPunct="0">
              <a:spcBef>
                <a:spcPct val="0"/>
              </a:spcBef>
              <a:spcAft>
                <a:spcPct val="0"/>
              </a:spcAft>
            </a:pP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zh-CN" sz="1400" dirty="0">
                <a:solidFill>
                  <a:srgbClr val="FFFFFF"/>
                </a:solidFill>
                <a:latin typeface="微软雅黑" panose="020B0503020204020204" pitchFamily="34" charset="-122"/>
                <a:ea typeface="微软雅黑" panose="020B0503020204020204" pitchFamily="34" charset="-122"/>
              </a:rPr>
              <a:t>S</a:t>
            </a:r>
            <a:r>
              <a:rPr lang="en-US" altLang="zh-CN" sz="1400" dirty="0">
                <a:solidFill>
                  <a:srgbClr val="FFFFFF"/>
                </a:solidFill>
                <a:latin typeface="微软雅黑" panose="020B0503020204020204" pitchFamily="34" charset="-122"/>
                <a:ea typeface="微软雅黑" panose="020B0503020204020204" pitchFamily="34" charset="-122"/>
              </a:rPr>
              <a:t>tandby)</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32" name="左右箭头 31"/>
          <p:cNvSpPr/>
          <p:nvPr/>
        </p:nvSpPr>
        <p:spPr>
          <a:xfrm>
            <a:off x="5065853" y="4016564"/>
            <a:ext cx="1245608" cy="500651"/>
          </a:xfrm>
          <a:prstGeom prst="lef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HA</a:t>
            </a:r>
            <a:endParaRPr kumimoji="1" lang="zh-CN" altLang="en-US" dirty="0"/>
          </a:p>
        </p:txBody>
      </p:sp>
      <p:sp>
        <p:nvSpPr>
          <p:cNvPr id="33" name="圆角矩形 32"/>
          <p:cNvSpPr/>
          <p:nvPr/>
        </p:nvSpPr>
        <p:spPr>
          <a:xfrm>
            <a:off x="3461947" y="4496487"/>
            <a:ext cx="4567230" cy="366330"/>
          </a:xfrm>
          <a:prstGeom prst="roundRect">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latin typeface="微软雅黑" pitchFamily="34" charset="-122"/>
                <a:ea typeface="微软雅黑" pitchFamily="34" charset="-122"/>
              </a:rPr>
              <a:t>Qcluster</a:t>
            </a:r>
            <a:r>
              <a:rPr kumimoji="1" lang="zh-CN" altLang="en-US" dirty="0">
                <a:latin typeface="微软雅黑" pitchFamily="34" charset="-122"/>
                <a:ea typeface="微软雅黑" pitchFamily="34" charset="-122"/>
              </a:rPr>
              <a:t> </a:t>
            </a:r>
            <a:r>
              <a:rPr kumimoji="1" lang="en-US" altLang="zh-CN" dirty="0">
                <a:latin typeface="微软雅黑" pitchFamily="34" charset="-122"/>
                <a:ea typeface="微软雅黑" pitchFamily="34" charset="-122"/>
              </a:rPr>
              <a:t>HA</a:t>
            </a:r>
            <a:r>
              <a:rPr kumimoji="1" lang="zh-CN" altLang="en-US" dirty="0">
                <a:latin typeface="微软雅黑" pitchFamily="34" charset="-122"/>
                <a:ea typeface="微软雅黑" pitchFamily="34" charset="-122"/>
              </a:rPr>
              <a:t>软件</a:t>
            </a:r>
          </a:p>
        </p:txBody>
      </p:sp>
      <p:sp>
        <p:nvSpPr>
          <p:cNvPr id="34" name="圆角矩形 33"/>
          <p:cNvSpPr/>
          <p:nvPr/>
        </p:nvSpPr>
        <p:spPr>
          <a:xfrm>
            <a:off x="3447376" y="4917290"/>
            <a:ext cx="4591653" cy="366330"/>
          </a:xfrm>
          <a:prstGeom prst="roundRect">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err="1">
                <a:latin typeface="微软雅黑" pitchFamily="34" charset="-122"/>
                <a:ea typeface="微软雅黑" pitchFamily="34" charset="-122"/>
              </a:rPr>
              <a:t>Qbackup</a:t>
            </a:r>
            <a:r>
              <a:rPr kumimoji="1" lang="zh-CN" altLang="en-US" dirty="0">
                <a:latin typeface="微软雅黑" pitchFamily="34" charset="-122"/>
                <a:ea typeface="微软雅黑" pitchFamily="34" charset="-122"/>
              </a:rPr>
              <a:t>备份软件</a:t>
            </a:r>
          </a:p>
        </p:txBody>
      </p:sp>
      <p:sp>
        <p:nvSpPr>
          <p:cNvPr id="35" name="文本框 14"/>
          <p:cNvSpPr txBox="1"/>
          <p:nvPr/>
        </p:nvSpPr>
        <p:spPr>
          <a:xfrm>
            <a:off x="208901" y="227965"/>
            <a:ext cx="6192080"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沃趣</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PG</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产品：</a:t>
            </a:r>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QData</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 for PG-</a:t>
            </a:r>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SanFree</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产品</a:t>
            </a:r>
          </a:p>
        </p:txBody>
      </p:sp>
    </p:spTree>
    <p:extLst>
      <p:ext uri="{BB962C8B-B14F-4D97-AF65-F5344CB8AC3E}">
        <p14:creationId xmlns:p14="http://schemas.microsoft.com/office/powerpoint/2010/main" val="2267640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31</a:t>
            </a:fld>
            <a:endParaRPr lang="zh-CN" altLang="en-US"/>
          </a:p>
        </p:txBody>
      </p:sp>
      <p:sp>
        <p:nvSpPr>
          <p:cNvPr id="20" name="圆角矩形 19"/>
          <p:cNvSpPr/>
          <p:nvPr/>
        </p:nvSpPr>
        <p:spPr>
          <a:xfrm>
            <a:off x="2089656" y="2435216"/>
            <a:ext cx="7614846" cy="3118425"/>
          </a:xfrm>
          <a:prstGeom prst="roundRect">
            <a:avLst/>
          </a:prstGeom>
          <a:noFill/>
          <a:ln w="38100">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a:solidFill>
                <a:srgbClr val="FFFFFF"/>
              </a:solidFill>
            </a:endParaRPr>
          </a:p>
        </p:txBody>
      </p:sp>
      <p:sp>
        <p:nvSpPr>
          <p:cNvPr id="22" name="圆柱形 67"/>
          <p:cNvSpPr/>
          <p:nvPr/>
        </p:nvSpPr>
        <p:spPr>
          <a:xfrm>
            <a:off x="3478420" y="3041920"/>
            <a:ext cx="1502056" cy="1323937"/>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zh-CN" altLang="zh-CN" sz="1600" dirty="0">
                <a:solidFill>
                  <a:srgbClr val="FFFFFF"/>
                </a:solidFill>
                <a:latin typeface="微软雅黑" panose="020B0503020204020204" pitchFamily="34" charset="-122"/>
                <a:ea typeface="微软雅黑" panose="020B0503020204020204" pitchFamily="34" charset="-122"/>
              </a:rPr>
              <a:t>P</a:t>
            </a:r>
            <a:r>
              <a:rPr lang="en-US" altLang="zh-CN" sz="1600" dirty="0">
                <a:solidFill>
                  <a:srgbClr val="FFFFFF"/>
                </a:solidFill>
                <a:latin typeface="微软雅黑" panose="020B0503020204020204" pitchFamily="34" charset="-122"/>
                <a:ea typeface="微软雅黑" panose="020B0503020204020204" pitchFamily="34" charset="-122"/>
              </a:rPr>
              <a:t>ostgreSQL</a:t>
            </a:r>
          </a:p>
          <a:p>
            <a:pPr algn="ctr" eaLnBrk="0" fontAlgn="base" hangingPunct="0">
              <a:spcBef>
                <a:spcPct val="0"/>
              </a:spcBef>
              <a:spcAft>
                <a:spcPct val="0"/>
              </a:spcAft>
            </a:pPr>
            <a:r>
              <a:rPr lang="en-US" altLang="zh-CN" sz="1400" dirty="0">
                <a:solidFill>
                  <a:srgbClr val="FFFFFF"/>
                </a:solidFill>
                <a:latin typeface="微软雅黑" panose="020B0503020204020204" pitchFamily="34" charset="-122"/>
                <a:ea typeface="微软雅黑" panose="020B0503020204020204" pitchFamily="34" charset="-122"/>
              </a:rPr>
              <a:t>(Primary)</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3113713" y="1342999"/>
            <a:ext cx="5259569" cy="428788"/>
          </a:xfrm>
          <a:prstGeom prst="roundRect">
            <a:avLst/>
          </a:prstGeom>
          <a:solidFill>
            <a:srgbClr val="62B6D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zh-CN" altLang="en-US" b="1" dirty="0">
                <a:solidFill>
                  <a:srgbClr val="FFFFFF"/>
                </a:solidFill>
                <a:latin typeface="微软雅黑" panose="020B0503020204020204" pitchFamily="34" charset="-122"/>
                <a:ea typeface="微软雅黑" panose="020B0503020204020204" pitchFamily="34" charset="-122"/>
              </a:rPr>
              <a:t>应用层</a:t>
            </a:r>
          </a:p>
        </p:txBody>
      </p:sp>
      <p:sp>
        <p:nvSpPr>
          <p:cNvPr id="25" name="文本框 28685"/>
          <p:cNvSpPr txBox="1"/>
          <p:nvPr/>
        </p:nvSpPr>
        <p:spPr>
          <a:xfrm>
            <a:off x="4887559" y="1802284"/>
            <a:ext cx="1120820" cy="369332"/>
          </a:xfrm>
          <a:prstGeom prst="rect">
            <a:avLst/>
          </a:prstGeom>
          <a:noFill/>
        </p:spPr>
        <p:txBody>
          <a:bodyPr wrap="none" rtlCol="0">
            <a:spAutoFit/>
          </a:bodyPr>
          <a:lstStyle/>
          <a:p>
            <a:pPr eaLnBrk="0" fontAlgn="base" hangingPunct="0">
              <a:spcBef>
                <a:spcPct val="0"/>
              </a:spcBef>
              <a:spcAft>
                <a:spcPct val="0"/>
              </a:spcAft>
            </a:pPr>
            <a:r>
              <a:rPr lang="zh-CN" altLang="en-US" b="1" dirty="0">
                <a:solidFill>
                  <a:srgbClr val="2980B9"/>
                </a:solidFill>
                <a:latin typeface="微软雅黑" panose="020B0503020204020204" pitchFamily="34" charset="-122"/>
                <a:ea typeface="微软雅黑" panose="020B0503020204020204" pitchFamily="34" charset="-122"/>
              </a:rPr>
              <a:t>读写请求</a:t>
            </a:r>
          </a:p>
        </p:txBody>
      </p:sp>
      <p:cxnSp>
        <p:nvCxnSpPr>
          <p:cNvPr id="26" name="直接连接符 80"/>
          <p:cNvCxnSpPr/>
          <p:nvPr/>
        </p:nvCxnSpPr>
        <p:spPr>
          <a:xfrm>
            <a:off x="5151442" y="3620986"/>
            <a:ext cx="1130834" cy="11834"/>
          </a:xfrm>
          <a:prstGeom prst="line">
            <a:avLst/>
          </a:prstGeom>
          <a:ln w="38100">
            <a:solidFill>
              <a:schemeClr val="bg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27" name="文本框 28681"/>
          <p:cNvSpPr txBox="1"/>
          <p:nvPr/>
        </p:nvSpPr>
        <p:spPr>
          <a:xfrm>
            <a:off x="5110327" y="3620658"/>
            <a:ext cx="1380506" cy="307777"/>
          </a:xfrm>
          <a:prstGeom prst="rect">
            <a:avLst/>
          </a:prstGeom>
          <a:noFill/>
        </p:spPr>
        <p:txBody>
          <a:bodyPr wrap="none" rtlCol="0">
            <a:spAutoFit/>
          </a:bodyPr>
          <a:lstStyle/>
          <a:p>
            <a:pPr eaLnBrk="0" fontAlgn="base" hangingPunct="0">
              <a:spcBef>
                <a:spcPct val="0"/>
              </a:spcBef>
              <a:spcAft>
                <a:spcPct val="0"/>
              </a:spcAft>
            </a:pPr>
            <a:r>
              <a:rPr lang="en-US" altLang="zh-CN" sz="1400" b="1" dirty="0" smtClean="0">
                <a:latin typeface="微软雅黑" panose="020B0503020204020204" pitchFamily="34" charset="-122"/>
                <a:ea typeface="微软雅黑" panose="020B0503020204020204" pitchFamily="34" charset="-122"/>
              </a:rPr>
              <a:t>Qlink</a:t>
            </a:r>
            <a:r>
              <a:rPr lang="zh-CN" altLang="en-US" sz="1400" b="1" dirty="0" smtClean="0">
                <a:latin typeface="微软雅黑" panose="020B0503020204020204" pitchFamily="34" charset="-122"/>
                <a:ea typeface="微软雅黑" panose="020B0503020204020204" pitchFamily="34" charset="-122"/>
              </a:rPr>
              <a:t>同步</a:t>
            </a:r>
            <a:r>
              <a:rPr lang="zh-CN" altLang="en-US" sz="1400" b="1" dirty="0">
                <a:latin typeface="微软雅黑" panose="020B0503020204020204" pitchFamily="34" charset="-122"/>
                <a:ea typeface="微软雅黑" panose="020B0503020204020204" pitchFamily="34" charset="-122"/>
              </a:rPr>
              <a:t>复制</a:t>
            </a:r>
          </a:p>
        </p:txBody>
      </p:sp>
      <p:sp>
        <p:nvSpPr>
          <p:cNvPr id="28" name="圆角矩形 27"/>
          <p:cNvSpPr/>
          <p:nvPr/>
        </p:nvSpPr>
        <p:spPr>
          <a:xfrm>
            <a:off x="4086380" y="2854392"/>
            <a:ext cx="571850" cy="398390"/>
          </a:xfrm>
          <a:prstGeom prst="roundRect">
            <a:avLst/>
          </a:prstGeom>
          <a:solidFill>
            <a:srgbClr val="FCD500"/>
          </a:solidFill>
          <a:ln>
            <a:solidFill>
              <a:srgbClr val="FCD5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en-US" altLang="zh-CN" sz="1400" b="1" dirty="0">
                <a:solidFill>
                  <a:srgbClr val="FFFFFF"/>
                </a:solidFill>
                <a:latin typeface="微软雅黑" panose="020B0503020204020204" pitchFamily="34" charset="-122"/>
                <a:ea typeface="微软雅黑" panose="020B0503020204020204" pitchFamily="34" charset="-122"/>
              </a:rPr>
              <a:t>VIP</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cxnSp>
        <p:nvCxnSpPr>
          <p:cNvPr id="29" name="直接箭头连接符 87"/>
          <p:cNvCxnSpPr>
            <a:stCxn id="23" idx="2"/>
            <a:endCxn id="28" idx="0"/>
          </p:cNvCxnSpPr>
          <p:nvPr/>
        </p:nvCxnSpPr>
        <p:spPr>
          <a:xfrm flipH="1">
            <a:off x="4372305" y="1771787"/>
            <a:ext cx="1371193" cy="1082605"/>
          </a:xfrm>
          <a:prstGeom prst="straightConnector1">
            <a:avLst/>
          </a:prstGeom>
          <a:ln w="22225">
            <a:solidFill>
              <a:srgbClr val="1967BD"/>
            </a:solidFill>
            <a:tailEnd type="triangle"/>
          </a:ln>
        </p:spPr>
        <p:style>
          <a:lnRef idx="1">
            <a:schemeClr val="accent1"/>
          </a:lnRef>
          <a:fillRef idx="0">
            <a:schemeClr val="accent1"/>
          </a:fillRef>
          <a:effectRef idx="0">
            <a:schemeClr val="accent1"/>
          </a:effectRef>
          <a:fontRef idx="minor">
            <a:schemeClr val="tx1"/>
          </a:fontRef>
        </p:style>
      </p:cxnSp>
      <p:sp>
        <p:nvSpPr>
          <p:cNvPr id="30" name="文本框 122"/>
          <p:cNvSpPr txBox="1"/>
          <p:nvPr/>
        </p:nvSpPr>
        <p:spPr>
          <a:xfrm>
            <a:off x="5373614" y="3850474"/>
            <a:ext cx="723275" cy="307777"/>
          </a:xfrm>
          <a:prstGeom prst="rect">
            <a:avLst/>
          </a:prstGeom>
          <a:noFill/>
        </p:spPr>
        <p:txBody>
          <a:bodyPr wrap="none" rtlCol="0">
            <a:spAutoFit/>
          </a:bodyPr>
          <a:lstStyle/>
          <a:p>
            <a:pPr eaLnBrk="0" fontAlgn="base" hangingPunct="0">
              <a:spcBef>
                <a:spcPct val="0"/>
              </a:spcBef>
              <a:spcAft>
                <a:spcPct val="0"/>
              </a:spcAft>
            </a:pPr>
            <a:r>
              <a:rPr lang="en-US" altLang="zh-CN" sz="1400" b="1" dirty="0" smtClean="0">
                <a:solidFill>
                  <a:srgbClr val="7F7F7F"/>
                </a:solidFill>
                <a:latin typeface="微软雅黑" panose="020B0503020204020204" pitchFamily="34" charset="-122"/>
                <a:ea typeface="微软雅黑" panose="020B0503020204020204" pitchFamily="34" charset="-122"/>
              </a:rPr>
              <a:t>IB</a:t>
            </a:r>
            <a:r>
              <a:rPr lang="zh-CN" altLang="en-US" sz="1400" b="1" dirty="0" smtClean="0">
                <a:solidFill>
                  <a:srgbClr val="7F7F7F"/>
                </a:solidFill>
                <a:latin typeface="微软雅黑" panose="020B0503020204020204" pitchFamily="34" charset="-122"/>
                <a:ea typeface="微软雅黑" panose="020B0503020204020204" pitchFamily="34" charset="-122"/>
              </a:rPr>
              <a:t>链路</a:t>
            </a:r>
            <a:endParaRPr lang="zh-CN" altLang="en-US" sz="1400" b="1" dirty="0">
              <a:solidFill>
                <a:srgbClr val="7F7F7F"/>
              </a:solidFill>
              <a:latin typeface="微软雅黑" panose="020B0503020204020204" pitchFamily="34" charset="-122"/>
              <a:ea typeface="微软雅黑" panose="020B0503020204020204" pitchFamily="34" charset="-122"/>
            </a:endParaRPr>
          </a:p>
        </p:txBody>
      </p:sp>
      <p:sp>
        <p:nvSpPr>
          <p:cNvPr id="31" name="圆柱形 67"/>
          <p:cNvSpPr/>
          <p:nvPr/>
        </p:nvSpPr>
        <p:spPr>
          <a:xfrm>
            <a:off x="6451756" y="3084421"/>
            <a:ext cx="1502056" cy="1323937"/>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r>
              <a:rPr lang="zh-CN" altLang="zh-CN" sz="1600" dirty="0">
                <a:solidFill>
                  <a:srgbClr val="FFFFFF"/>
                </a:solidFill>
                <a:latin typeface="微软雅黑" panose="020B0503020204020204" pitchFamily="34" charset="-122"/>
                <a:ea typeface="微软雅黑" panose="020B0503020204020204" pitchFamily="34" charset="-122"/>
              </a:rPr>
              <a:t>P</a:t>
            </a:r>
            <a:r>
              <a:rPr lang="en-US" altLang="zh-CN" sz="1600" dirty="0">
                <a:solidFill>
                  <a:srgbClr val="FFFFFF"/>
                </a:solidFill>
                <a:latin typeface="微软雅黑" panose="020B0503020204020204" pitchFamily="34" charset="-122"/>
                <a:ea typeface="微软雅黑" panose="020B0503020204020204" pitchFamily="34" charset="-122"/>
              </a:rPr>
              <a:t>ostgreSQL</a:t>
            </a:r>
          </a:p>
          <a:p>
            <a:pPr algn="ctr" eaLnBrk="0" fontAlgn="base" hangingPunct="0">
              <a:spcBef>
                <a:spcPct val="0"/>
              </a:spcBef>
              <a:spcAft>
                <a:spcPct val="0"/>
              </a:spcAft>
            </a:pP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zh-CN" sz="1400" dirty="0">
                <a:solidFill>
                  <a:srgbClr val="FFFFFF"/>
                </a:solidFill>
                <a:latin typeface="微软雅黑" panose="020B0503020204020204" pitchFamily="34" charset="-122"/>
                <a:ea typeface="微软雅黑" panose="020B0503020204020204" pitchFamily="34" charset="-122"/>
              </a:rPr>
              <a:t>S</a:t>
            </a:r>
            <a:r>
              <a:rPr lang="en-US" altLang="zh-CN" sz="1400" dirty="0">
                <a:solidFill>
                  <a:srgbClr val="FFFFFF"/>
                </a:solidFill>
                <a:latin typeface="微软雅黑" panose="020B0503020204020204" pitchFamily="34" charset="-122"/>
                <a:ea typeface="微软雅黑" panose="020B0503020204020204" pitchFamily="34" charset="-122"/>
              </a:rPr>
              <a:t>tandby)</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32" name="左右箭头 31"/>
          <p:cNvSpPr/>
          <p:nvPr/>
        </p:nvSpPr>
        <p:spPr>
          <a:xfrm>
            <a:off x="5017111" y="4072793"/>
            <a:ext cx="1245608" cy="500651"/>
          </a:xfrm>
          <a:prstGeom prst="lef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HA</a:t>
            </a:r>
            <a:endParaRPr kumimoji="1" lang="zh-CN" altLang="en-US" dirty="0"/>
          </a:p>
        </p:txBody>
      </p:sp>
      <p:sp>
        <p:nvSpPr>
          <p:cNvPr id="36" name="文本框 28"/>
          <p:cNvSpPr txBox="1"/>
          <p:nvPr/>
        </p:nvSpPr>
        <p:spPr>
          <a:xfrm>
            <a:off x="3402048" y="4620924"/>
            <a:ext cx="4801314" cy="369332"/>
          </a:xfrm>
          <a:prstGeom prst="rect">
            <a:avLst/>
          </a:prstGeom>
          <a:noFill/>
        </p:spPr>
        <p:txBody>
          <a:bodyPr wrap="none" rtlCol="0">
            <a:spAutoFit/>
          </a:bodyPr>
          <a:lstStyle/>
          <a:p>
            <a:pPr eaLnBrk="0" fontAlgn="base" hangingPunct="0">
              <a:spcBef>
                <a:spcPct val="0"/>
              </a:spcBef>
              <a:spcAft>
                <a:spcPct val="0"/>
              </a:spcAft>
            </a:pPr>
            <a:r>
              <a:rPr lang="zh-CN" altLang="en-US" b="1" dirty="0">
                <a:solidFill>
                  <a:srgbClr val="C00000"/>
                </a:solidFill>
                <a:latin typeface="微软雅黑" panose="020B0503020204020204" pitchFamily="34" charset="-122"/>
                <a:ea typeface="微软雅黑" panose="020B0503020204020204" pitchFamily="34" charset="-122"/>
              </a:rPr>
              <a:t>同步复制</a:t>
            </a:r>
            <a:r>
              <a:rPr lang="en-US" altLang="en-US" b="1" dirty="0">
                <a:solidFill>
                  <a:srgbClr val="C00000"/>
                </a:solidFill>
                <a:latin typeface="微软雅黑" panose="020B0503020204020204" pitchFamily="34" charset="-122"/>
                <a:ea typeface="微软雅黑" panose="020B0503020204020204" pitchFamily="34" charset="-122"/>
              </a:rPr>
              <a:t>零数据丢失</a:t>
            </a:r>
            <a:r>
              <a:rPr lang="zh-CN" altLang="en-US" b="1" dirty="0">
                <a:solidFill>
                  <a:srgbClr val="C00000"/>
                </a:solidFill>
                <a:latin typeface="微软雅黑" panose="020B0503020204020204" pitchFamily="34" charset="-122"/>
                <a:ea typeface="微软雅黑" panose="020B0503020204020204" pitchFamily="34" charset="-122"/>
              </a:rPr>
              <a:t>，同时不影响主库的性能</a:t>
            </a:r>
          </a:p>
        </p:txBody>
      </p:sp>
      <p:sp>
        <p:nvSpPr>
          <p:cNvPr id="19" name="文本框 14"/>
          <p:cNvSpPr txBox="1"/>
          <p:nvPr/>
        </p:nvSpPr>
        <p:spPr>
          <a:xfrm>
            <a:off x="245670" y="227965"/>
            <a:ext cx="6192080"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沃趣</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PG</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产品：</a:t>
            </a:r>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QData</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 for PG-</a:t>
            </a:r>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SanFree</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产品</a:t>
            </a:r>
          </a:p>
        </p:txBody>
      </p:sp>
    </p:spTree>
    <p:extLst>
      <p:ext uri="{BB962C8B-B14F-4D97-AF65-F5344CB8AC3E}">
        <p14:creationId xmlns:p14="http://schemas.microsoft.com/office/powerpoint/2010/main" val="3590864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圆角矩形 113"/>
          <p:cNvSpPr/>
          <p:nvPr/>
        </p:nvSpPr>
        <p:spPr>
          <a:xfrm>
            <a:off x="3936840" y="4948420"/>
            <a:ext cx="1730321" cy="1386922"/>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15" name="文本框 114"/>
          <p:cNvSpPr txBox="1"/>
          <p:nvPr/>
        </p:nvSpPr>
        <p:spPr>
          <a:xfrm>
            <a:off x="4218882" y="5951459"/>
            <a:ext cx="1018841" cy="369332"/>
          </a:xfrm>
          <a:prstGeom prst="rect">
            <a:avLst/>
          </a:prstGeom>
          <a:noFill/>
          <a:ln>
            <a:noFill/>
          </a:ln>
        </p:spPr>
        <p:txBody>
          <a:bodyPr wrap="none" rtlCol="0">
            <a:spAutoFit/>
          </a:bodyPr>
          <a:lstStyle/>
          <a:p>
            <a:r>
              <a:rPr kumimoji="1" lang="zh-CN" altLang="zh-CN" dirty="0" err="1"/>
              <a:t>S</a:t>
            </a:r>
            <a:r>
              <a:rPr kumimoji="1" lang="en-US" altLang="zh-CN" dirty="0" err="1"/>
              <a:t>an-Free</a:t>
            </a:r>
            <a:endParaRPr kumimoji="1" lang="zh-CN" altLang="en-US" dirty="0"/>
          </a:p>
        </p:txBody>
      </p:sp>
      <p:sp>
        <p:nvSpPr>
          <p:cNvPr id="112" name="圆角矩形 111"/>
          <p:cNvSpPr/>
          <p:nvPr/>
        </p:nvSpPr>
        <p:spPr>
          <a:xfrm>
            <a:off x="6412773" y="4909937"/>
            <a:ext cx="1730321" cy="1386922"/>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13" name="文本框 112"/>
          <p:cNvSpPr txBox="1"/>
          <p:nvPr/>
        </p:nvSpPr>
        <p:spPr>
          <a:xfrm>
            <a:off x="6694815" y="5912976"/>
            <a:ext cx="1018841" cy="369332"/>
          </a:xfrm>
          <a:prstGeom prst="rect">
            <a:avLst/>
          </a:prstGeom>
          <a:noFill/>
          <a:ln>
            <a:noFill/>
          </a:ln>
        </p:spPr>
        <p:txBody>
          <a:bodyPr wrap="none" rtlCol="0">
            <a:spAutoFit/>
          </a:bodyPr>
          <a:lstStyle/>
          <a:p>
            <a:r>
              <a:rPr kumimoji="1" lang="zh-CN" altLang="zh-CN" dirty="0" err="1"/>
              <a:t>S</a:t>
            </a:r>
            <a:r>
              <a:rPr kumimoji="1" lang="en-US" altLang="zh-CN" dirty="0" err="1"/>
              <a:t>an-Free</a:t>
            </a:r>
            <a:endParaRPr kumimoji="1" lang="zh-CN" altLang="en-US" dirty="0"/>
          </a:p>
        </p:txBody>
      </p:sp>
      <p:sp>
        <p:nvSpPr>
          <p:cNvPr id="94" name="圆角矩形 93"/>
          <p:cNvSpPr/>
          <p:nvPr/>
        </p:nvSpPr>
        <p:spPr>
          <a:xfrm>
            <a:off x="1898633" y="4924297"/>
            <a:ext cx="1730321" cy="1386922"/>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50" name="圆角矩形 49"/>
          <p:cNvSpPr/>
          <p:nvPr/>
        </p:nvSpPr>
        <p:spPr>
          <a:xfrm>
            <a:off x="3604845" y="2488571"/>
            <a:ext cx="2912097" cy="1731738"/>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3" name="灯片编号占位符 2"/>
          <p:cNvSpPr>
            <a:spLocks noGrp="1"/>
          </p:cNvSpPr>
          <p:nvPr>
            <p:ph type="sldNum" sz="quarter" idx="12"/>
          </p:nvPr>
        </p:nvSpPr>
        <p:spPr/>
        <p:txBody>
          <a:bodyPr/>
          <a:lstStyle/>
          <a:p>
            <a:fld id="{67DBAB42-C92A-4D8E-9DE0-313A09E026EB}" type="slidenum">
              <a:rPr lang="zh-CN" altLang="en-US" smtClean="0"/>
              <a:pPr/>
              <a:t>32</a:t>
            </a:fld>
            <a:endParaRPr lang="zh-CN" altLang="en-US" dirty="0"/>
          </a:p>
        </p:txBody>
      </p:sp>
      <p:sp>
        <p:nvSpPr>
          <p:cNvPr id="120" name="标题 1"/>
          <p:cNvSpPr>
            <a:spLocks noGrp="1"/>
          </p:cNvSpPr>
          <p:nvPr>
            <p:ph type="title"/>
          </p:nvPr>
        </p:nvSpPr>
        <p:spPr>
          <a:xfrm>
            <a:off x="123865" y="63269"/>
            <a:ext cx="11086592" cy="556591"/>
          </a:xfrm>
        </p:spPr>
        <p:txBody>
          <a:bodyPr>
            <a:normAutofit/>
          </a:bodyPr>
          <a:lstStyle/>
          <a:p>
            <a:r>
              <a:rPr lang="zh-CN" altLang="en-US" sz="2400" dirty="0">
                <a:solidFill>
                  <a:srgbClr val="002060"/>
                </a:solidFill>
              </a:rPr>
              <a:t>沃趣</a:t>
            </a:r>
            <a:r>
              <a:rPr lang="zh-CN" altLang="zh-CN" sz="2400" dirty="0">
                <a:solidFill>
                  <a:srgbClr val="002060"/>
                </a:solidFill>
              </a:rPr>
              <a:t>P</a:t>
            </a:r>
            <a:r>
              <a:rPr lang="en-US" altLang="zh-CN" sz="2400" dirty="0">
                <a:solidFill>
                  <a:srgbClr val="002060"/>
                </a:solidFill>
              </a:rPr>
              <a:t>G</a:t>
            </a:r>
            <a:r>
              <a:rPr lang="zh-CN" altLang="en-US" sz="2400" dirty="0">
                <a:solidFill>
                  <a:srgbClr val="002060"/>
                </a:solidFill>
              </a:rPr>
              <a:t>水平扩展方案之一</a:t>
            </a:r>
            <a:r>
              <a:rPr lang="zh-CN" altLang="zh-CN" sz="2400" dirty="0">
                <a:solidFill>
                  <a:srgbClr val="002060"/>
                </a:solidFill>
              </a:rPr>
              <a:t>：</a:t>
            </a:r>
            <a:r>
              <a:rPr lang="zh-TW" altLang="en-US" sz="2400" dirty="0">
                <a:solidFill>
                  <a:srgbClr val="002060"/>
                </a:solidFill>
              </a:rPr>
              <a:t>多套</a:t>
            </a:r>
            <a:r>
              <a:rPr lang="en-US" altLang="zh-TW" sz="2400" dirty="0">
                <a:solidFill>
                  <a:srgbClr val="002060"/>
                </a:solidFill>
              </a:rPr>
              <a:t>SanFree+PL/Proxy</a:t>
            </a:r>
            <a:r>
              <a:rPr lang="zh-TW" altLang="en-US" sz="2400" dirty="0">
                <a:solidFill>
                  <a:srgbClr val="002060"/>
                </a:solidFill>
              </a:rPr>
              <a:t>水平扩展方案</a:t>
            </a:r>
            <a:endParaRPr lang="zh-CN" altLang="en-US" sz="2400" dirty="0">
              <a:solidFill>
                <a:srgbClr val="002060"/>
              </a:solidFill>
            </a:endParaRPr>
          </a:p>
        </p:txBody>
      </p:sp>
      <p:cxnSp>
        <p:nvCxnSpPr>
          <p:cNvPr id="37" name="Straight Arrow Connector 81"/>
          <p:cNvCxnSpPr>
            <a:stCxn id="56" idx="3"/>
            <a:endCxn id="61" idx="1"/>
          </p:cNvCxnSpPr>
          <p:nvPr/>
        </p:nvCxnSpPr>
        <p:spPr>
          <a:xfrm flipH="1">
            <a:off x="2338762" y="3833967"/>
            <a:ext cx="1975596" cy="1270893"/>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81"/>
          <p:cNvCxnSpPr>
            <a:stCxn id="56" idx="3"/>
            <a:endCxn id="71" idx="1"/>
          </p:cNvCxnSpPr>
          <p:nvPr/>
        </p:nvCxnSpPr>
        <p:spPr>
          <a:xfrm>
            <a:off x="4314358" y="3833967"/>
            <a:ext cx="75448" cy="1270893"/>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81"/>
          <p:cNvCxnSpPr>
            <a:stCxn id="60" idx="3"/>
            <a:endCxn id="61" idx="1"/>
          </p:cNvCxnSpPr>
          <p:nvPr/>
        </p:nvCxnSpPr>
        <p:spPr>
          <a:xfrm flipH="1">
            <a:off x="2338762" y="3859623"/>
            <a:ext cx="3436522" cy="1245237"/>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81"/>
          <p:cNvCxnSpPr>
            <a:stCxn id="56" idx="3"/>
            <a:endCxn id="75" idx="1"/>
          </p:cNvCxnSpPr>
          <p:nvPr/>
        </p:nvCxnSpPr>
        <p:spPr>
          <a:xfrm>
            <a:off x="4314358" y="3833967"/>
            <a:ext cx="2512886" cy="1270893"/>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43" name="直线连接符 42"/>
          <p:cNvCxnSpPr/>
          <p:nvPr/>
        </p:nvCxnSpPr>
        <p:spPr>
          <a:xfrm>
            <a:off x="5701397" y="5104860"/>
            <a:ext cx="901215" cy="0"/>
          </a:xfrm>
          <a:prstGeom prst="line">
            <a:avLst/>
          </a:prstGeom>
          <a:ln w="76200" cmpd="sng">
            <a:prstDash val="dot"/>
          </a:ln>
        </p:spPr>
        <p:style>
          <a:lnRef idx="1">
            <a:schemeClr val="accent1"/>
          </a:lnRef>
          <a:fillRef idx="0">
            <a:schemeClr val="accent1"/>
          </a:fillRef>
          <a:effectRef idx="0">
            <a:schemeClr val="accent1"/>
          </a:effectRef>
          <a:fontRef idx="minor">
            <a:schemeClr val="tx1"/>
          </a:fontRef>
        </p:style>
      </p:cxnSp>
      <p:cxnSp>
        <p:nvCxnSpPr>
          <p:cNvPr id="45" name="Straight Arrow Connector 81"/>
          <p:cNvCxnSpPr>
            <a:stCxn id="60" idx="3"/>
            <a:endCxn id="71" idx="1"/>
          </p:cNvCxnSpPr>
          <p:nvPr/>
        </p:nvCxnSpPr>
        <p:spPr>
          <a:xfrm flipH="1">
            <a:off x="4389806" y="3859623"/>
            <a:ext cx="1385478" cy="1245237"/>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81"/>
          <p:cNvCxnSpPr>
            <a:stCxn id="60" idx="3"/>
            <a:endCxn id="75" idx="1"/>
          </p:cNvCxnSpPr>
          <p:nvPr/>
        </p:nvCxnSpPr>
        <p:spPr>
          <a:xfrm>
            <a:off x="5775284" y="3859623"/>
            <a:ext cx="1051960" cy="1245237"/>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7" name="文本框 46"/>
          <p:cNvSpPr txBox="1"/>
          <p:nvPr/>
        </p:nvSpPr>
        <p:spPr>
          <a:xfrm>
            <a:off x="3846445" y="3786667"/>
            <a:ext cx="882799" cy="369332"/>
          </a:xfrm>
          <a:prstGeom prst="rect">
            <a:avLst/>
          </a:prstGeom>
          <a:noFill/>
        </p:spPr>
        <p:txBody>
          <a:bodyPr wrap="none" rtlCol="0">
            <a:spAutoFit/>
          </a:bodyPr>
          <a:lstStyle/>
          <a:p>
            <a:r>
              <a:rPr kumimoji="1" lang="en-US" altLang="zh-CN" dirty="0" err="1"/>
              <a:t>PlProxy</a:t>
            </a:r>
            <a:endParaRPr kumimoji="1" lang="zh-CN" altLang="en-US" dirty="0"/>
          </a:p>
        </p:txBody>
      </p:sp>
      <p:sp>
        <p:nvSpPr>
          <p:cNvPr id="49" name="矩形 48"/>
          <p:cNvSpPr/>
          <p:nvPr/>
        </p:nvSpPr>
        <p:spPr>
          <a:xfrm>
            <a:off x="2999984" y="4325828"/>
            <a:ext cx="3901816" cy="458333"/>
          </a:xfrm>
          <a:prstGeom prst="rect">
            <a:avLst/>
          </a:prstGeom>
          <a:solidFill>
            <a:srgbClr val="C6C5AD">
              <a:alpha val="36000"/>
            </a:srgbClr>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ln>
                  <a:solidFill>
                    <a:schemeClr val="bg1">
                      <a:lumMod val="50000"/>
                    </a:schemeClr>
                  </a:solidFill>
                </a:ln>
                <a:solidFill>
                  <a:schemeClr val="bg1"/>
                </a:solidFill>
              </a:rPr>
              <a:t>Sharding</a:t>
            </a:r>
            <a:r>
              <a:rPr lang="en-US" altLang="zh-CN" dirty="0">
                <a:ln>
                  <a:solidFill>
                    <a:schemeClr val="bg1">
                      <a:lumMod val="50000"/>
                    </a:schemeClr>
                  </a:solidFill>
                </a:ln>
                <a:solidFill>
                  <a:schemeClr val="bg1"/>
                </a:solidFill>
              </a:rPr>
              <a:t> … </a:t>
            </a:r>
            <a:r>
              <a:rPr lang="en-US" altLang="zh-CN" dirty="0" err="1">
                <a:ln>
                  <a:solidFill>
                    <a:schemeClr val="bg1">
                      <a:lumMod val="50000"/>
                    </a:schemeClr>
                  </a:solidFill>
                </a:ln>
                <a:solidFill>
                  <a:schemeClr val="bg1"/>
                </a:solidFill>
              </a:rPr>
              <a:t>Sharding</a:t>
            </a:r>
            <a:r>
              <a:rPr lang="en-US" altLang="zh-CN" dirty="0">
                <a:ln>
                  <a:solidFill>
                    <a:schemeClr val="bg1">
                      <a:lumMod val="50000"/>
                    </a:schemeClr>
                  </a:solidFill>
                </a:ln>
                <a:solidFill>
                  <a:schemeClr val="bg1"/>
                </a:solidFill>
              </a:rPr>
              <a:t> … </a:t>
            </a:r>
            <a:r>
              <a:rPr lang="en-US" altLang="zh-CN" dirty="0" err="1">
                <a:ln>
                  <a:solidFill>
                    <a:schemeClr val="bg1">
                      <a:lumMod val="50000"/>
                    </a:schemeClr>
                  </a:solidFill>
                </a:ln>
                <a:solidFill>
                  <a:schemeClr val="bg1"/>
                </a:solidFill>
              </a:rPr>
              <a:t>Sharding</a:t>
            </a:r>
            <a:endParaRPr lang="zh-CN" altLang="en-US" dirty="0">
              <a:ln>
                <a:solidFill>
                  <a:schemeClr val="bg1">
                    <a:lumMod val="50000"/>
                  </a:schemeClr>
                </a:solidFill>
              </a:ln>
              <a:solidFill>
                <a:schemeClr val="bg1"/>
              </a:solidFill>
            </a:endParaRPr>
          </a:p>
        </p:txBody>
      </p:sp>
      <p:sp>
        <p:nvSpPr>
          <p:cNvPr id="52" name="文本框 51"/>
          <p:cNvSpPr txBox="1"/>
          <p:nvPr/>
        </p:nvSpPr>
        <p:spPr>
          <a:xfrm>
            <a:off x="7720354" y="3137824"/>
            <a:ext cx="1338828" cy="369332"/>
          </a:xfrm>
          <a:prstGeom prst="rect">
            <a:avLst/>
          </a:prstGeom>
          <a:noFill/>
        </p:spPr>
        <p:txBody>
          <a:bodyPr wrap="none" rtlCol="0">
            <a:spAutoFit/>
          </a:bodyPr>
          <a:lstStyle/>
          <a:p>
            <a:r>
              <a:rPr kumimoji="1" lang="zh-CN" altLang="en-US" dirty="0" err="1">
                <a:latin typeface="微软雅黑"/>
                <a:ea typeface="微软雅黑"/>
                <a:cs typeface="微软雅黑"/>
              </a:rPr>
              <a:t>数据路由层</a:t>
            </a:r>
            <a:endParaRPr kumimoji="1" lang="zh-CN" altLang="en-US" dirty="0">
              <a:latin typeface="微软雅黑"/>
              <a:ea typeface="微软雅黑"/>
              <a:cs typeface="微软雅黑"/>
            </a:endParaRPr>
          </a:p>
        </p:txBody>
      </p:sp>
      <p:sp>
        <p:nvSpPr>
          <p:cNvPr id="53" name="左箭头 52"/>
          <p:cNvSpPr/>
          <p:nvPr/>
        </p:nvSpPr>
        <p:spPr>
          <a:xfrm>
            <a:off x="6891385" y="3139049"/>
            <a:ext cx="655428" cy="389251"/>
          </a:xfrm>
          <a:prstGeom prst="lef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文本框 53"/>
          <p:cNvSpPr txBox="1"/>
          <p:nvPr/>
        </p:nvSpPr>
        <p:spPr>
          <a:xfrm>
            <a:off x="9388075" y="5368246"/>
            <a:ext cx="1338828" cy="369332"/>
          </a:xfrm>
          <a:prstGeom prst="rect">
            <a:avLst/>
          </a:prstGeom>
          <a:noFill/>
        </p:spPr>
        <p:txBody>
          <a:bodyPr wrap="none" rtlCol="0">
            <a:spAutoFit/>
          </a:bodyPr>
          <a:lstStyle/>
          <a:p>
            <a:r>
              <a:rPr kumimoji="1" lang="zh-CN" altLang="en-US" dirty="0" err="1">
                <a:latin typeface="微软雅黑"/>
                <a:ea typeface="微软雅黑"/>
                <a:cs typeface="微软雅黑"/>
              </a:rPr>
              <a:t>数据存储层</a:t>
            </a:r>
            <a:endParaRPr kumimoji="1" lang="zh-CN" altLang="en-US" dirty="0">
              <a:latin typeface="微软雅黑"/>
              <a:ea typeface="微软雅黑"/>
              <a:cs typeface="微软雅黑"/>
            </a:endParaRPr>
          </a:p>
        </p:txBody>
      </p:sp>
      <p:sp>
        <p:nvSpPr>
          <p:cNvPr id="55" name="左箭头 54"/>
          <p:cNvSpPr/>
          <p:nvPr/>
        </p:nvSpPr>
        <p:spPr>
          <a:xfrm>
            <a:off x="8573091" y="5330987"/>
            <a:ext cx="655428" cy="389251"/>
          </a:xfrm>
          <a:prstGeom prst="lef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圆柱形 67"/>
          <p:cNvSpPr/>
          <p:nvPr/>
        </p:nvSpPr>
        <p:spPr>
          <a:xfrm>
            <a:off x="3920615" y="3028328"/>
            <a:ext cx="787485" cy="805639"/>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5397171" y="3810791"/>
            <a:ext cx="882799" cy="369332"/>
          </a:xfrm>
          <a:prstGeom prst="rect">
            <a:avLst/>
          </a:prstGeom>
          <a:noFill/>
        </p:spPr>
        <p:txBody>
          <a:bodyPr wrap="none" rtlCol="0">
            <a:spAutoFit/>
          </a:bodyPr>
          <a:lstStyle/>
          <a:p>
            <a:r>
              <a:rPr kumimoji="1" lang="en-US" altLang="zh-CN" dirty="0" err="1"/>
              <a:t>PlProxy</a:t>
            </a:r>
            <a:endParaRPr kumimoji="1" lang="zh-CN" altLang="en-US" dirty="0"/>
          </a:p>
        </p:txBody>
      </p:sp>
      <p:sp>
        <p:nvSpPr>
          <p:cNvPr id="60" name="圆柱形 67"/>
          <p:cNvSpPr/>
          <p:nvPr/>
        </p:nvSpPr>
        <p:spPr>
          <a:xfrm>
            <a:off x="5381541" y="3053984"/>
            <a:ext cx="787485" cy="805639"/>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1" name="圆柱形 67"/>
          <p:cNvSpPr/>
          <p:nvPr/>
        </p:nvSpPr>
        <p:spPr>
          <a:xfrm>
            <a:off x="2058925" y="5104860"/>
            <a:ext cx="559673" cy="784076"/>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2" name="圆柱形 67"/>
          <p:cNvSpPr/>
          <p:nvPr/>
        </p:nvSpPr>
        <p:spPr>
          <a:xfrm>
            <a:off x="2878396" y="5104860"/>
            <a:ext cx="559673" cy="784076"/>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63" name="左右箭头 62"/>
          <p:cNvSpPr/>
          <p:nvPr/>
        </p:nvSpPr>
        <p:spPr>
          <a:xfrm>
            <a:off x="2305664" y="5362063"/>
            <a:ext cx="885266" cy="487251"/>
          </a:xfrm>
          <a:prstGeom prst="lef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HA</a:t>
            </a:r>
            <a:endParaRPr kumimoji="1" lang="zh-CN" altLang="en-US"/>
          </a:p>
        </p:txBody>
      </p:sp>
      <p:sp>
        <p:nvSpPr>
          <p:cNvPr id="71" name="圆柱形 67"/>
          <p:cNvSpPr/>
          <p:nvPr/>
        </p:nvSpPr>
        <p:spPr>
          <a:xfrm>
            <a:off x="4109969" y="5104860"/>
            <a:ext cx="559673" cy="784076"/>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72" name="圆柱形 67"/>
          <p:cNvSpPr/>
          <p:nvPr/>
        </p:nvSpPr>
        <p:spPr>
          <a:xfrm>
            <a:off x="4929440" y="5104860"/>
            <a:ext cx="559673" cy="784076"/>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73" name="左右箭头 72"/>
          <p:cNvSpPr/>
          <p:nvPr/>
        </p:nvSpPr>
        <p:spPr>
          <a:xfrm>
            <a:off x="4356708" y="5362063"/>
            <a:ext cx="885266" cy="487251"/>
          </a:xfrm>
          <a:prstGeom prst="lef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HA</a:t>
            </a:r>
            <a:endParaRPr kumimoji="1" lang="zh-CN" altLang="en-US"/>
          </a:p>
        </p:txBody>
      </p:sp>
      <p:sp>
        <p:nvSpPr>
          <p:cNvPr id="75" name="圆柱形 67"/>
          <p:cNvSpPr/>
          <p:nvPr/>
        </p:nvSpPr>
        <p:spPr>
          <a:xfrm>
            <a:off x="6547407" y="5104860"/>
            <a:ext cx="559673" cy="784076"/>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76" name="圆柱形 67"/>
          <p:cNvSpPr/>
          <p:nvPr/>
        </p:nvSpPr>
        <p:spPr>
          <a:xfrm>
            <a:off x="7366878" y="5104860"/>
            <a:ext cx="559673" cy="784076"/>
          </a:xfrm>
          <a:prstGeom prst="can">
            <a:avLst>
              <a:gd name="adj" fmla="val 20538"/>
            </a:avLst>
          </a:prstGeom>
          <a:solidFill>
            <a:srgbClr val="1967BD"/>
          </a:solidFill>
          <a:ln>
            <a:solidFill>
              <a:srgbClr val="1967BD"/>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77" name="左右箭头 76"/>
          <p:cNvSpPr/>
          <p:nvPr/>
        </p:nvSpPr>
        <p:spPr>
          <a:xfrm>
            <a:off x="6794146" y="5362063"/>
            <a:ext cx="885266" cy="487251"/>
          </a:xfrm>
          <a:prstGeom prst="lef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HA</a:t>
            </a:r>
            <a:endParaRPr kumimoji="1" lang="zh-CN" altLang="en-US"/>
          </a:p>
        </p:txBody>
      </p:sp>
      <p:sp>
        <p:nvSpPr>
          <p:cNvPr id="92" name="左右箭头 91"/>
          <p:cNvSpPr/>
          <p:nvPr/>
        </p:nvSpPr>
        <p:spPr>
          <a:xfrm>
            <a:off x="4599796" y="3201256"/>
            <a:ext cx="826713" cy="500651"/>
          </a:xfrm>
          <a:prstGeom prst="lef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a:t>HA</a:t>
            </a:r>
            <a:endParaRPr kumimoji="1" lang="zh-CN" altLang="en-US"/>
          </a:p>
        </p:txBody>
      </p:sp>
      <p:sp>
        <p:nvSpPr>
          <p:cNvPr id="93" name="文本框 92"/>
          <p:cNvSpPr txBox="1"/>
          <p:nvPr/>
        </p:nvSpPr>
        <p:spPr>
          <a:xfrm>
            <a:off x="4561766" y="2539318"/>
            <a:ext cx="1454859" cy="461665"/>
          </a:xfrm>
          <a:prstGeom prst="rect">
            <a:avLst/>
          </a:prstGeom>
          <a:noFill/>
        </p:spPr>
        <p:txBody>
          <a:bodyPr wrap="square" rtlCol="0">
            <a:spAutoFit/>
          </a:bodyPr>
          <a:lstStyle/>
          <a:p>
            <a:r>
              <a:rPr kumimoji="1" lang="en-US" altLang="zh-CN" sz="2400" dirty="0"/>
              <a:t>San-free</a:t>
            </a:r>
            <a:endParaRPr kumimoji="1" lang="zh-CN" altLang="en-US" sz="2400" dirty="0"/>
          </a:p>
        </p:txBody>
      </p:sp>
      <p:sp>
        <p:nvSpPr>
          <p:cNvPr id="95" name="文本框 94"/>
          <p:cNvSpPr txBox="1"/>
          <p:nvPr/>
        </p:nvSpPr>
        <p:spPr>
          <a:xfrm>
            <a:off x="2180675" y="5927336"/>
            <a:ext cx="1018841" cy="369332"/>
          </a:xfrm>
          <a:prstGeom prst="rect">
            <a:avLst/>
          </a:prstGeom>
          <a:noFill/>
          <a:ln>
            <a:noFill/>
          </a:ln>
        </p:spPr>
        <p:txBody>
          <a:bodyPr wrap="none" rtlCol="0">
            <a:spAutoFit/>
          </a:bodyPr>
          <a:lstStyle/>
          <a:p>
            <a:r>
              <a:rPr kumimoji="1" lang="zh-CN" altLang="zh-CN" dirty="0" err="1"/>
              <a:t>S</a:t>
            </a:r>
            <a:r>
              <a:rPr kumimoji="1" lang="en-US" altLang="zh-CN" dirty="0" err="1"/>
              <a:t>an-Free</a:t>
            </a:r>
            <a:endParaRPr kumimoji="1" lang="zh-CN" altLang="en-US" dirty="0"/>
          </a:p>
        </p:txBody>
      </p:sp>
      <p:cxnSp>
        <p:nvCxnSpPr>
          <p:cNvPr id="116" name="Straight Arrow Connector 81"/>
          <p:cNvCxnSpPr>
            <a:endCxn id="56" idx="1"/>
          </p:cNvCxnSpPr>
          <p:nvPr/>
        </p:nvCxnSpPr>
        <p:spPr>
          <a:xfrm flipH="1">
            <a:off x="4314358" y="1826341"/>
            <a:ext cx="881236" cy="1201987"/>
          </a:xfrm>
          <a:prstGeom prst="straightConnector1">
            <a:avLst/>
          </a:prstGeom>
          <a:ln>
            <a:solidFill>
              <a:schemeClr val="bg1">
                <a:lumMod val="65000"/>
              </a:schemeClr>
            </a:solidFill>
            <a:headEnd type="none"/>
            <a:tailEnd type="arrow"/>
          </a:ln>
          <a:effectLst/>
        </p:spPr>
        <p:style>
          <a:lnRef idx="2">
            <a:schemeClr val="accent1"/>
          </a:lnRef>
          <a:fillRef idx="0">
            <a:schemeClr val="accent1"/>
          </a:fillRef>
          <a:effectRef idx="1">
            <a:schemeClr val="accent1"/>
          </a:effectRef>
          <a:fontRef idx="minor">
            <a:schemeClr val="tx1"/>
          </a:fontRef>
        </p:style>
      </p:cxnSp>
      <p:grpSp>
        <p:nvGrpSpPr>
          <p:cNvPr id="44" name="组合 31"/>
          <p:cNvGrpSpPr/>
          <p:nvPr/>
        </p:nvGrpSpPr>
        <p:grpSpPr>
          <a:xfrm>
            <a:off x="4626358" y="978220"/>
            <a:ext cx="1165836" cy="816860"/>
            <a:chOff x="926115" y="1236363"/>
            <a:chExt cx="874377" cy="2718171"/>
          </a:xfrm>
          <a:solidFill>
            <a:srgbClr val="D74B4B"/>
          </a:solidFill>
          <a:effectLst>
            <a:outerShdw blurRad="50800" dist="38100" dir="2700000" algn="tl" rotWithShape="0">
              <a:prstClr val="black">
                <a:alpha val="40000"/>
              </a:prstClr>
            </a:outerShdw>
          </a:effectLst>
        </p:grpSpPr>
        <p:grpSp>
          <p:nvGrpSpPr>
            <p:cNvPr id="48" name="Group 3"/>
            <p:cNvGrpSpPr>
              <a:grpSpLocks/>
            </p:cNvGrpSpPr>
            <p:nvPr/>
          </p:nvGrpSpPr>
          <p:grpSpPr bwMode="auto">
            <a:xfrm>
              <a:off x="926115" y="1236363"/>
              <a:ext cx="874377" cy="2718171"/>
              <a:chOff x="720" y="1490"/>
              <a:chExt cx="1363" cy="1800"/>
            </a:xfrm>
            <a:grpFill/>
          </p:grpSpPr>
          <p:sp>
            <p:nvSpPr>
              <p:cNvPr id="57" name="AutoShape 4"/>
              <p:cNvSpPr>
                <a:spLocks noChangeArrowheads="1"/>
              </p:cNvSpPr>
              <p:nvPr/>
            </p:nvSpPr>
            <p:spPr bwMode="gray">
              <a:xfrm>
                <a:off x="720" y="1490"/>
                <a:ext cx="1363" cy="1800"/>
              </a:xfrm>
              <a:prstGeom prst="roundRect">
                <a:avLst>
                  <a:gd name="adj" fmla="val 17509"/>
                </a:avLst>
              </a:prstGeom>
              <a:grpFill/>
              <a:ln w="9525">
                <a:noFill/>
                <a:round/>
                <a:headEnd/>
                <a:tailEnd/>
              </a:ln>
            </p:spPr>
            <p:txBody>
              <a:bodyPr wrap="none" anchor="ctr"/>
              <a:lstStyle/>
              <a:p>
                <a:pPr eaLnBrk="0" hangingPunct="0"/>
                <a:endParaRPr lang="zh-CN" altLang="en-US" sz="2400">
                  <a:ea typeface="宋体" pitchFamily="2" charset="-122"/>
                </a:endParaRPr>
              </a:p>
            </p:txBody>
          </p:sp>
          <p:sp>
            <p:nvSpPr>
              <p:cNvPr id="64" name="AutoShape 5"/>
              <p:cNvSpPr>
                <a:spLocks noChangeArrowheads="1"/>
              </p:cNvSpPr>
              <p:nvPr/>
            </p:nvSpPr>
            <p:spPr bwMode="gray">
              <a:xfrm>
                <a:off x="741" y="1495"/>
                <a:ext cx="1322" cy="1766"/>
              </a:xfrm>
              <a:prstGeom prst="roundRect">
                <a:avLst>
                  <a:gd name="adj" fmla="val 16667"/>
                </a:avLst>
              </a:prstGeom>
              <a:grpFill/>
              <a:ln w="9525">
                <a:noFill/>
                <a:round/>
                <a:headEnd/>
                <a:tailEnd/>
              </a:ln>
            </p:spPr>
            <p:txBody>
              <a:bodyPr wrap="none" anchor="ctr"/>
              <a:lstStyle/>
              <a:p>
                <a:pPr eaLnBrk="0" hangingPunct="0"/>
                <a:endParaRPr lang="zh-CN" altLang="en-US" sz="2400">
                  <a:solidFill>
                    <a:schemeClr val="bg1"/>
                  </a:solidFill>
                  <a:latin typeface="黑体" pitchFamily="2" charset="-122"/>
                  <a:ea typeface="黑体" pitchFamily="2" charset="-122"/>
                </a:endParaRPr>
              </a:p>
            </p:txBody>
          </p:sp>
          <p:sp>
            <p:nvSpPr>
              <p:cNvPr id="65" name="AutoShape 7"/>
              <p:cNvSpPr>
                <a:spLocks noChangeArrowheads="1"/>
              </p:cNvSpPr>
              <p:nvPr/>
            </p:nvSpPr>
            <p:spPr bwMode="gray">
              <a:xfrm>
                <a:off x="752" y="1509"/>
                <a:ext cx="1304" cy="446"/>
              </a:xfrm>
              <a:prstGeom prst="roundRect">
                <a:avLst>
                  <a:gd name="adj" fmla="val 50000"/>
                </a:avLst>
              </a:prstGeom>
              <a:grpFill/>
              <a:ln w="9525">
                <a:noFill/>
                <a:round/>
                <a:headEnd/>
                <a:tailEnd/>
              </a:ln>
            </p:spPr>
            <p:txBody>
              <a:bodyPr wrap="none" anchor="ctr"/>
              <a:lstStyle/>
              <a:p>
                <a:pPr eaLnBrk="0" hangingPunct="0"/>
                <a:endParaRPr lang="zh-CN" altLang="en-US" sz="2400">
                  <a:ea typeface="宋体" pitchFamily="2" charset="-122"/>
                </a:endParaRPr>
              </a:p>
            </p:txBody>
          </p:sp>
        </p:grpSp>
        <p:sp>
          <p:nvSpPr>
            <p:cNvPr id="51" name="Text Box 17"/>
            <p:cNvSpPr txBox="1">
              <a:spLocks noChangeArrowheads="1"/>
            </p:cNvSpPr>
            <p:nvPr/>
          </p:nvSpPr>
          <p:spPr bwMode="gray">
            <a:xfrm>
              <a:off x="1020263" y="1855863"/>
              <a:ext cx="686080" cy="1331400"/>
            </a:xfrm>
            <a:prstGeom prst="rect">
              <a:avLst/>
            </a:prstGeom>
            <a:grpFill/>
            <a:ln w="9525" algn="ctr">
              <a:noFill/>
              <a:miter lim="800000"/>
              <a:headEnd/>
              <a:tailEnd/>
            </a:ln>
          </p:spPr>
          <p:txBody>
            <a:bodyPr wrap="square">
              <a:spAutoFit/>
            </a:bodyPr>
            <a:lstStyle/>
            <a:p>
              <a:pPr algn="ctr" eaLnBrk="0" hangingPunct="0">
                <a:defRPr/>
              </a:pPr>
              <a:r>
                <a:rPr lang="zh-CN" altLang="en-US" sz="2000" dirty="0">
                  <a:solidFill>
                    <a:schemeClr val="bg1"/>
                  </a:solidFill>
                  <a:latin typeface="微软雅黑" pitchFamily="34" charset="-122"/>
                  <a:ea typeface="微软雅黑" pitchFamily="34" charset="-122"/>
                  <a:cs typeface="Arial" charset="0"/>
                </a:rPr>
                <a:t>应用</a:t>
              </a:r>
              <a:endParaRPr lang="en-US" altLang="zh-CN" sz="2000" dirty="0">
                <a:solidFill>
                  <a:schemeClr val="bg1"/>
                </a:solidFill>
                <a:latin typeface="微软雅黑" pitchFamily="34" charset="-122"/>
                <a:ea typeface="微软雅黑" pitchFamily="34" charset="-122"/>
                <a:cs typeface="Arial" charset="0"/>
              </a:endParaRPr>
            </a:p>
          </p:txBody>
        </p:sp>
      </p:grpSp>
    </p:spTree>
    <p:extLst>
      <p:ext uri="{BB962C8B-B14F-4D97-AF65-F5344CB8AC3E}">
        <p14:creationId xmlns:p14="http://schemas.microsoft.com/office/powerpoint/2010/main" val="227726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67DBAB42-C92A-4D8E-9DE0-313A09E026EB}" type="slidenum">
              <a:rPr lang="zh-CN" altLang="en-US" smtClean="0"/>
              <a:pPr/>
              <a:t>33</a:t>
            </a:fld>
            <a:endParaRPr lang="zh-CN" altLang="en-US" dirty="0"/>
          </a:p>
        </p:txBody>
      </p:sp>
      <p:sp>
        <p:nvSpPr>
          <p:cNvPr id="25" name="文本框 14"/>
          <p:cNvSpPr txBox="1"/>
          <p:nvPr/>
        </p:nvSpPr>
        <p:spPr>
          <a:xfrm>
            <a:off x="169144" y="256605"/>
            <a:ext cx="5241371" cy="461665"/>
          </a:xfrm>
          <a:prstGeom prst="rect">
            <a:avLst/>
          </a:prstGeom>
          <a:noFill/>
        </p:spPr>
        <p:txBody>
          <a:bodyPr wrap="none" rtlCol="0">
            <a:spAutoFit/>
          </a:bodyPr>
          <a:lstStyle/>
          <a:p>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沃趣</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PG</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产品：</a:t>
            </a:r>
            <a:r>
              <a:rPr lang="en-US" altLang="zh-CN" sz="2400" b="1" dirty="0" err="1">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QBackup</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 for PG</a:t>
            </a:r>
            <a:r>
              <a:rPr lang="zh-CN" altLang="en-US"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产品</a:t>
            </a:r>
          </a:p>
        </p:txBody>
      </p:sp>
      <p:sp>
        <p:nvSpPr>
          <p:cNvPr id="26" name="MH_Other_1"/>
          <p:cNvSpPr/>
          <p:nvPr>
            <p:custDataLst>
              <p:tags r:id="rId1"/>
            </p:custDataLst>
          </p:nvPr>
        </p:nvSpPr>
        <p:spPr bwMode="auto">
          <a:xfrm>
            <a:off x="416571" y="4779474"/>
            <a:ext cx="2363472" cy="310253"/>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en-US" altLang="zh-CN" smtClean="0">
              <a:solidFill>
                <a:srgbClr val="FFFFFF"/>
              </a:solidFill>
              <a:latin typeface="+mn-ea"/>
              <a:ea typeface="+mn-ea"/>
            </a:endParaRPr>
          </a:p>
        </p:txBody>
      </p:sp>
      <p:sp>
        <p:nvSpPr>
          <p:cNvPr id="47" name="TextBox 46"/>
          <p:cNvSpPr txBox="1"/>
          <p:nvPr/>
        </p:nvSpPr>
        <p:spPr>
          <a:xfrm>
            <a:off x="8921920" y="1516894"/>
            <a:ext cx="2810436" cy="3970318"/>
          </a:xfrm>
          <a:prstGeom prst="rect">
            <a:avLst/>
          </a:prstGeom>
          <a:noFill/>
          <a:ln w="12700">
            <a:noFill/>
            <a:prstDash val="lgDashDot"/>
          </a:ln>
        </p:spPr>
        <p:txBody>
          <a:bodyPr wrap="square" rtlCol="0">
            <a:spAutoFit/>
          </a:bodyPr>
          <a:lstStyle/>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全库热</a:t>
            </a:r>
            <a:r>
              <a:rPr lang="zh-CN" altLang="en-US" sz="1400" dirty="0" smtClean="0">
                <a:latin typeface="微软雅黑" pitchFamily="34" charset="-122"/>
                <a:ea typeface="微软雅黑" pitchFamily="34" charset="-122"/>
              </a:rPr>
              <a:t>备份</a:t>
            </a:r>
            <a:endParaRPr lang="en-US" altLang="zh-CN" sz="1400" dirty="0" smtClean="0">
              <a:latin typeface="微软雅黑" pitchFamily="34" charset="-122"/>
              <a:ea typeface="微软雅黑" pitchFamily="34" charset="-122"/>
            </a:endParaRPr>
          </a:p>
          <a:p>
            <a:pPr marL="342900" indent="-342900">
              <a:lnSpc>
                <a:spcPct val="150000"/>
              </a:lnSpc>
              <a:buFont typeface="Wingdings" panose="05000000000000000000" pitchFamily="2" charset="2"/>
              <a:buChar char="ü"/>
            </a:pPr>
            <a:r>
              <a:rPr lang="en-US" altLang="zh-CN" sz="1400" dirty="0">
                <a:latin typeface="微软雅黑" pitchFamily="34" charset="-122"/>
                <a:ea typeface="微软雅黑" pitchFamily="34" charset="-122"/>
              </a:rPr>
              <a:t>WAL</a:t>
            </a:r>
            <a:r>
              <a:rPr lang="zh-CN" altLang="en-US" sz="1400" dirty="0">
                <a:latin typeface="微软雅黑" pitchFamily="34" charset="-122"/>
                <a:ea typeface="微软雅黑" pitchFamily="34" charset="-122"/>
              </a:rPr>
              <a:t>日志准实时</a:t>
            </a:r>
            <a:r>
              <a:rPr lang="zh-CN" altLang="en-US" sz="1400" dirty="0" smtClean="0">
                <a:latin typeface="微软雅黑" pitchFamily="34" charset="-122"/>
                <a:ea typeface="微软雅黑" pitchFamily="34" charset="-122"/>
              </a:rPr>
              <a:t>备份</a:t>
            </a:r>
            <a:endParaRPr lang="en-US" altLang="zh-CN" sz="1400" dirty="0" smtClean="0">
              <a:latin typeface="微软雅黑" pitchFamily="34" charset="-122"/>
              <a:ea typeface="微软雅黑" pitchFamily="34" charset="-122"/>
            </a:endParaRP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灵活的备份策略设置</a:t>
            </a: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可以恢复到指定机器</a:t>
            </a: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可以恢复到任意时间</a:t>
            </a:r>
            <a:r>
              <a:rPr lang="zh-CN" altLang="en-US" sz="1400" dirty="0" smtClean="0">
                <a:latin typeface="微软雅黑" pitchFamily="34" charset="-122"/>
                <a:ea typeface="微软雅黑" pitchFamily="34" charset="-122"/>
              </a:rPr>
              <a:t>点</a:t>
            </a:r>
            <a:endParaRPr lang="en-US" altLang="zh-CN" sz="1400" dirty="0" smtClean="0">
              <a:latin typeface="微软雅黑" pitchFamily="34" charset="-122"/>
              <a:ea typeface="微软雅黑" pitchFamily="34" charset="-122"/>
            </a:endParaRP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与</a:t>
            </a:r>
            <a:r>
              <a:rPr lang="en-US" altLang="zh-CN" sz="1400" dirty="0">
                <a:latin typeface="微软雅黑" pitchFamily="34" charset="-122"/>
                <a:ea typeface="微软雅黑" pitchFamily="34" charset="-122"/>
              </a:rPr>
              <a:t>PG</a:t>
            </a:r>
            <a:r>
              <a:rPr lang="zh-CN" altLang="en-US" sz="1400" dirty="0">
                <a:latin typeface="微软雅黑" pitchFamily="34" charset="-122"/>
                <a:ea typeface="微软雅黑" pitchFamily="34" charset="-122"/>
              </a:rPr>
              <a:t>无缝集成</a:t>
            </a: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市场唯一功能最完善的</a:t>
            </a:r>
            <a:r>
              <a:rPr lang="en-US" altLang="zh-CN" sz="1400" dirty="0">
                <a:latin typeface="微软雅黑" pitchFamily="34" charset="-122"/>
                <a:ea typeface="微软雅黑" pitchFamily="34" charset="-122"/>
              </a:rPr>
              <a:t>PG</a:t>
            </a:r>
            <a:r>
              <a:rPr lang="zh-CN" altLang="en-US" sz="1400" dirty="0">
                <a:latin typeface="微软雅黑" pitchFamily="34" charset="-122"/>
                <a:ea typeface="微软雅黑" pitchFamily="34" charset="-122"/>
              </a:rPr>
              <a:t>的企业级备份软件</a:t>
            </a: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可以备份到数据库主机上的任一目录</a:t>
            </a:r>
          </a:p>
          <a:p>
            <a:pPr marL="342900" indent="-342900">
              <a:lnSpc>
                <a:spcPct val="150000"/>
              </a:lnSpc>
              <a:buFont typeface="Wingdings" panose="05000000000000000000" pitchFamily="2" charset="2"/>
              <a:buChar char="ü"/>
            </a:pPr>
            <a:r>
              <a:rPr lang="zh-CN" altLang="en-US" sz="1400" dirty="0">
                <a:latin typeface="微软雅黑" pitchFamily="34" charset="-122"/>
                <a:ea typeface="微软雅黑" pitchFamily="34" charset="-122"/>
              </a:rPr>
              <a:t>也可以备份到与数据库主机不同的另一台机器</a:t>
            </a:r>
            <a:r>
              <a:rPr lang="zh-CN" altLang="en-US" sz="1400" dirty="0" smtClean="0">
                <a:latin typeface="微软雅黑" pitchFamily="34" charset="-122"/>
                <a:ea typeface="微软雅黑" pitchFamily="34" charset="-122"/>
              </a:rPr>
              <a:t>上</a:t>
            </a:r>
            <a:endParaRPr lang="zh-CN" altLang="en-US" sz="1400" dirty="0">
              <a:latin typeface="微软雅黑" pitchFamily="34" charset="-122"/>
              <a:ea typeface="微软雅黑" pitchFamily="34" charset="-122"/>
            </a:endParaRPr>
          </a:p>
        </p:txBody>
      </p:sp>
      <p:grpSp>
        <p:nvGrpSpPr>
          <p:cNvPr id="4" name="组合 3"/>
          <p:cNvGrpSpPr/>
          <p:nvPr/>
        </p:nvGrpSpPr>
        <p:grpSpPr>
          <a:xfrm>
            <a:off x="488420" y="1805228"/>
            <a:ext cx="8393680" cy="3284500"/>
            <a:chOff x="1736775" y="874151"/>
            <a:chExt cx="8393680" cy="3284500"/>
          </a:xfrm>
        </p:grpSpPr>
        <p:sp>
          <p:nvSpPr>
            <p:cNvPr id="28" name="MH_Other_3"/>
            <p:cNvSpPr/>
            <p:nvPr>
              <p:custDataLst>
                <p:tags r:id="rId2"/>
              </p:custDataLst>
            </p:nvPr>
          </p:nvSpPr>
          <p:spPr bwMode="auto">
            <a:xfrm>
              <a:off x="7766983" y="3848398"/>
              <a:ext cx="2363472" cy="310253"/>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en-US" altLang="zh-CN" smtClean="0">
                <a:solidFill>
                  <a:srgbClr val="FFFFFF"/>
                </a:solidFill>
                <a:latin typeface="+mn-ea"/>
                <a:ea typeface="+mn-ea"/>
              </a:endParaRPr>
            </a:p>
          </p:txBody>
        </p:sp>
        <p:grpSp>
          <p:nvGrpSpPr>
            <p:cNvPr id="2" name="组合 1"/>
            <p:cNvGrpSpPr/>
            <p:nvPr/>
          </p:nvGrpSpPr>
          <p:grpSpPr>
            <a:xfrm>
              <a:off x="1736775" y="874151"/>
              <a:ext cx="7201457" cy="3284500"/>
              <a:chOff x="1736775" y="874151"/>
              <a:chExt cx="7201457" cy="3284500"/>
            </a:xfrm>
          </p:grpSpPr>
          <p:sp>
            <p:nvSpPr>
              <p:cNvPr id="27" name="MH_Other_2"/>
              <p:cNvSpPr/>
              <p:nvPr>
                <p:custDataLst>
                  <p:tags r:id="rId3"/>
                </p:custDataLst>
              </p:nvPr>
            </p:nvSpPr>
            <p:spPr bwMode="auto">
              <a:xfrm>
                <a:off x="4354368" y="3848398"/>
                <a:ext cx="2363472" cy="310253"/>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endParaRPr lang="en-US" altLang="zh-CN" smtClean="0">
                  <a:solidFill>
                    <a:srgbClr val="FFFFFF"/>
                  </a:solidFill>
                  <a:latin typeface="+mn-ea"/>
                  <a:ea typeface="+mn-ea"/>
                </a:endParaRPr>
              </a:p>
            </p:txBody>
          </p:sp>
          <p:sp>
            <p:nvSpPr>
              <p:cNvPr id="29" name="MH_SubTitle_1"/>
              <p:cNvSpPr/>
              <p:nvPr>
                <p:custDataLst>
                  <p:tags r:id="rId4"/>
                </p:custDataLst>
              </p:nvPr>
            </p:nvSpPr>
            <p:spPr bwMode="auto">
              <a:xfrm>
                <a:off x="1736775" y="2834729"/>
                <a:ext cx="1568451" cy="1176337"/>
              </a:xfrm>
              <a:prstGeom prst="ellipse">
                <a:avLst/>
              </a:prstGeom>
              <a:solidFill>
                <a:srgbClr val="0070C0"/>
              </a:solidFill>
              <a:ln w="9525" cap="flat" cmpd="sng" algn="ctr">
                <a:noFill/>
                <a:prstDash val="solid"/>
              </a:ln>
              <a:effectLst/>
            </p:spPr>
            <p:txBody>
              <a:bodyPr lIns="0" tIns="0" rIns="0" bIns="0" anchor="ctr">
                <a:normAutofit/>
              </a:bodyPr>
              <a:lstStyle/>
              <a:p>
                <a:pPr algn="ctr">
                  <a:defRPr/>
                </a:pPr>
                <a:endParaRPr lang="en-US" altLang="zh-CN" sz="1400" kern="0" dirty="0">
                  <a:solidFill>
                    <a:srgbClr val="FFFFFF"/>
                  </a:solidFill>
                  <a:latin typeface="微软雅黑" pitchFamily="34" charset="-122"/>
                  <a:ea typeface="微软雅黑" pitchFamily="34" charset="-122"/>
                </a:endParaRPr>
              </a:p>
              <a:p>
                <a:pPr algn="ctr">
                  <a:defRPr/>
                </a:pPr>
                <a:r>
                  <a:rPr lang="en-US" altLang="zh-CN" sz="1400" kern="0" dirty="0" err="1" smtClean="0">
                    <a:solidFill>
                      <a:srgbClr val="FFFFFF"/>
                    </a:solidFill>
                    <a:latin typeface="微软雅黑" pitchFamily="34" charset="-122"/>
                    <a:ea typeface="微软雅黑" pitchFamily="34" charset="-122"/>
                  </a:rPr>
                  <a:t>PostgreSQL</a:t>
                </a:r>
                <a:endParaRPr lang="en-US" altLang="zh-CN" sz="1400" kern="0" dirty="0">
                  <a:solidFill>
                    <a:srgbClr val="FFFFFF"/>
                  </a:solidFill>
                  <a:latin typeface="微软雅黑" pitchFamily="34" charset="-122"/>
                  <a:ea typeface="微软雅黑" pitchFamily="34" charset="-122"/>
                </a:endParaRPr>
              </a:p>
              <a:p>
                <a:pPr algn="ctr">
                  <a:defRPr/>
                </a:pPr>
                <a:endParaRPr lang="en-US" altLang="zh-CN" sz="1600" kern="0" dirty="0">
                  <a:solidFill>
                    <a:srgbClr val="FFFFFF"/>
                  </a:solidFill>
                </a:endParaRPr>
              </a:p>
            </p:txBody>
          </p:sp>
          <p:sp>
            <p:nvSpPr>
              <p:cNvPr id="30" name="MH_SubTitle_2"/>
              <p:cNvSpPr/>
              <p:nvPr>
                <p:custDataLst>
                  <p:tags r:id="rId5"/>
                </p:custDataLst>
              </p:nvPr>
            </p:nvSpPr>
            <p:spPr bwMode="auto">
              <a:xfrm>
                <a:off x="4458261" y="2793783"/>
                <a:ext cx="1568451" cy="1176337"/>
              </a:xfrm>
              <a:prstGeom prst="ellipse">
                <a:avLst/>
              </a:prstGeom>
              <a:solidFill>
                <a:srgbClr val="0070C0"/>
              </a:solidFill>
              <a:ln w="9525" cap="flat" cmpd="sng" algn="ctr">
                <a:noFill/>
                <a:prstDash val="solid"/>
              </a:ln>
              <a:effectLst/>
            </p:spPr>
            <p:txBody>
              <a:bodyPr lIns="0" tIns="0" rIns="0" bIns="0" anchor="ctr">
                <a:normAutofit/>
              </a:bodyPr>
              <a:lstStyle/>
              <a:p>
                <a:pPr algn="ctr"/>
                <a:r>
                  <a:rPr lang="en-US" altLang="zh-CN" sz="1400" kern="0" dirty="0" err="1">
                    <a:solidFill>
                      <a:srgbClr val="FFFFFF"/>
                    </a:solidFill>
                    <a:latin typeface="微软雅黑" pitchFamily="34" charset="-122"/>
                    <a:ea typeface="微软雅黑" pitchFamily="34" charset="-122"/>
                  </a:rPr>
                  <a:t>Qbackup</a:t>
                </a:r>
                <a:r>
                  <a:rPr lang="en-US" altLang="zh-CN" sz="1400" kern="0" dirty="0">
                    <a:solidFill>
                      <a:srgbClr val="FFFFFF"/>
                    </a:solidFill>
                    <a:latin typeface="微软雅黑" pitchFamily="34" charset="-122"/>
                    <a:ea typeface="微软雅黑" pitchFamily="34" charset="-122"/>
                  </a:rPr>
                  <a:t> Client</a:t>
                </a:r>
              </a:p>
            </p:txBody>
          </p:sp>
          <p:sp>
            <p:nvSpPr>
              <p:cNvPr id="31" name="MH_SubTitle_3"/>
              <p:cNvSpPr/>
              <p:nvPr>
                <p:custDataLst>
                  <p:tags r:id="rId6"/>
                </p:custDataLst>
              </p:nvPr>
            </p:nvSpPr>
            <p:spPr bwMode="auto">
              <a:xfrm>
                <a:off x="7369781" y="2878027"/>
                <a:ext cx="1568451" cy="1176337"/>
              </a:xfrm>
              <a:prstGeom prst="ellipse">
                <a:avLst/>
              </a:prstGeom>
              <a:solidFill>
                <a:srgbClr val="0070C0"/>
              </a:solidFill>
              <a:ln w="9525" cap="flat" cmpd="sng" algn="ctr">
                <a:noFill/>
                <a:prstDash val="solid"/>
              </a:ln>
              <a:effectLst/>
            </p:spPr>
            <p:txBody>
              <a:bodyPr lIns="0" tIns="0" rIns="0" bIns="0" anchor="ctr">
                <a:normAutofit/>
              </a:bodyPr>
              <a:lstStyle/>
              <a:p>
                <a:pPr algn="ctr"/>
                <a:r>
                  <a:rPr lang="en-US" altLang="zh-CN" sz="1400" kern="0" dirty="0" err="1">
                    <a:solidFill>
                      <a:srgbClr val="FFFFFF"/>
                    </a:solidFill>
                    <a:latin typeface="微软雅黑" pitchFamily="34" charset="-122"/>
                    <a:ea typeface="微软雅黑" pitchFamily="34" charset="-122"/>
                  </a:rPr>
                  <a:t>Qbackup</a:t>
                </a:r>
                <a:r>
                  <a:rPr lang="en-US" altLang="zh-CN" sz="1400" kern="0" dirty="0">
                    <a:solidFill>
                      <a:srgbClr val="FFFFFF"/>
                    </a:solidFill>
                    <a:latin typeface="微软雅黑" pitchFamily="34" charset="-122"/>
                    <a:ea typeface="微软雅黑" pitchFamily="34" charset="-122"/>
                  </a:rPr>
                  <a:t> Server</a:t>
                </a:r>
              </a:p>
            </p:txBody>
          </p:sp>
          <p:sp>
            <p:nvSpPr>
              <p:cNvPr id="32" name="右箭头 31"/>
              <p:cNvSpPr/>
              <p:nvPr/>
            </p:nvSpPr>
            <p:spPr>
              <a:xfrm>
                <a:off x="3487029" y="3351335"/>
                <a:ext cx="835535" cy="26954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下箭头 35"/>
              <p:cNvSpPr/>
              <p:nvPr/>
            </p:nvSpPr>
            <p:spPr>
              <a:xfrm rot="2481206">
                <a:off x="6229065" y="2019994"/>
                <a:ext cx="272850" cy="1082990"/>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右箭头 43"/>
              <p:cNvSpPr/>
              <p:nvPr/>
            </p:nvSpPr>
            <p:spPr>
              <a:xfrm rot="2864801">
                <a:off x="6713525" y="2436789"/>
                <a:ext cx="1102659" cy="268375"/>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MH_SubTitle_3"/>
              <p:cNvSpPr/>
              <p:nvPr>
                <p:custDataLst>
                  <p:tags r:id="rId7"/>
                </p:custDataLst>
              </p:nvPr>
            </p:nvSpPr>
            <p:spPr bwMode="auto">
              <a:xfrm>
                <a:off x="6010586" y="874151"/>
                <a:ext cx="1568451" cy="1176337"/>
              </a:xfrm>
              <a:prstGeom prst="ellipse">
                <a:avLst/>
              </a:prstGeom>
              <a:solidFill>
                <a:srgbClr val="0070C0"/>
              </a:solidFill>
              <a:ln w="9525" cap="flat" cmpd="sng" algn="ctr">
                <a:noFill/>
                <a:prstDash val="solid"/>
              </a:ln>
              <a:effectLst/>
            </p:spPr>
            <p:txBody>
              <a:bodyPr lIns="0" tIns="0" rIns="0" bIns="0" anchor="ctr">
                <a:normAutofit/>
              </a:bodyPr>
              <a:lstStyle/>
              <a:p>
                <a:pPr algn="ctr"/>
                <a:r>
                  <a:rPr lang="en-US" altLang="zh-CN" sz="1400" kern="0" dirty="0" err="1">
                    <a:solidFill>
                      <a:srgbClr val="FFFFFF"/>
                    </a:solidFill>
                    <a:latin typeface="微软雅黑" pitchFamily="34" charset="-122"/>
                    <a:ea typeface="微软雅黑" pitchFamily="34" charset="-122"/>
                  </a:rPr>
                  <a:t>Qbackup</a:t>
                </a:r>
                <a:r>
                  <a:rPr lang="en-US" altLang="zh-CN" sz="1400" kern="0" dirty="0">
                    <a:solidFill>
                      <a:srgbClr val="FFFFFF"/>
                    </a:solidFill>
                    <a:latin typeface="微软雅黑" pitchFamily="34" charset="-122"/>
                    <a:ea typeface="微软雅黑" pitchFamily="34" charset="-122"/>
                  </a:rPr>
                  <a:t> </a:t>
                </a:r>
                <a:endParaRPr lang="en-US" altLang="zh-CN" sz="1400" kern="0" dirty="0" smtClean="0">
                  <a:solidFill>
                    <a:srgbClr val="FFFFFF"/>
                  </a:solidFill>
                  <a:latin typeface="微软雅黑" pitchFamily="34" charset="-122"/>
                  <a:ea typeface="微软雅黑" pitchFamily="34" charset="-122"/>
                </a:endParaRPr>
              </a:p>
              <a:p>
                <a:pPr algn="ctr"/>
                <a:r>
                  <a:rPr lang="zh-CN" altLang="en-US" sz="1400" kern="0" dirty="0" smtClean="0">
                    <a:solidFill>
                      <a:srgbClr val="FFFFFF"/>
                    </a:solidFill>
                    <a:latin typeface="微软雅黑" pitchFamily="34" charset="-122"/>
                    <a:ea typeface="微软雅黑" pitchFamily="34" charset="-122"/>
                  </a:rPr>
                  <a:t>控制</a:t>
                </a:r>
                <a:r>
                  <a:rPr lang="zh-CN" altLang="en-US" sz="1400" kern="0" dirty="0">
                    <a:solidFill>
                      <a:srgbClr val="FFFFFF"/>
                    </a:solidFill>
                    <a:latin typeface="微软雅黑" pitchFamily="34" charset="-122"/>
                    <a:ea typeface="微软雅黑" pitchFamily="34" charset="-122"/>
                  </a:rPr>
                  <a:t>端</a:t>
                </a:r>
              </a:p>
            </p:txBody>
          </p:sp>
          <p:sp>
            <p:nvSpPr>
              <p:cNvPr id="20" name="右箭头 19"/>
              <p:cNvSpPr/>
              <p:nvPr/>
            </p:nvSpPr>
            <p:spPr>
              <a:xfrm>
                <a:off x="6280479" y="3320755"/>
                <a:ext cx="835535" cy="26954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600057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107" y="769525"/>
            <a:ext cx="10881045" cy="5769387"/>
          </a:xfrm>
          <a:prstGeom prst="rect">
            <a:avLst/>
          </a:prstGeom>
          <a:effectLst>
            <a:softEdge rad="317500"/>
          </a:effectLst>
        </p:spPr>
      </p:pic>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2302146"/>
            <a:ext cx="12192000" cy="1569660"/>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lnSpc>
                <a:spcPct val="150000"/>
              </a:lnSpc>
            </a:pP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4000" b="1" dirty="0">
                <a:solidFill>
                  <a:schemeClr val="bg1"/>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4000" b="1" dirty="0" smtClean="0">
                <a:solidFill>
                  <a:schemeClr val="bg1"/>
                </a:solidFill>
                <a:latin typeface="微软雅黑" panose="020B0503020204020204" pitchFamily="34" charset="-122"/>
                <a:ea typeface="微软雅黑" panose="020B0503020204020204" pitchFamily="34" charset="-122"/>
              </a:rPr>
              <a:t>监控运维</a:t>
            </a:r>
            <a:endParaRPr lang="en-US" altLang="zh-CN" sz="4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34</a:t>
            </a:fld>
            <a:endParaRPr lang="zh-CN" altLang="en-US">
              <a:solidFill>
                <a:srgbClr val="000000">
                  <a:tint val="75000"/>
                </a:srgbClr>
              </a:solidFill>
            </a:endParaRPr>
          </a:p>
        </p:txBody>
      </p:sp>
    </p:spTree>
    <p:extLst>
      <p:ext uri="{BB962C8B-B14F-4D97-AF65-F5344CB8AC3E}">
        <p14:creationId xmlns:p14="http://schemas.microsoft.com/office/powerpoint/2010/main" val="2642554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内容占位符 2"/>
          <p:cNvSpPr txBox="1">
            <a:spLocks/>
          </p:cNvSpPr>
          <p:nvPr/>
        </p:nvSpPr>
        <p:spPr>
          <a:xfrm>
            <a:off x="276086" y="340359"/>
            <a:ext cx="6792624" cy="5167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2400" b="1" dirty="0" smtClean="0">
                <a:solidFill>
                  <a:srgbClr val="002060"/>
                </a:solidFill>
                <a:latin typeface="微软雅黑" panose="020B0503020204020204" pitchFamily="34" charset="-122"/>
                <a:ea typeface="微软雅黑" panose="020B0503020204020204" pitchFamily="34" charset="-122"/>
              </a:rPr>
              <a:t>挑战 </a:t>
            </a:r>
            <a:r>
              <a:rPr lang="en-US" altLang="zh-CN" sz="2400" b="1" dirty="0" smtClean="0">
                <a:solidFill>
                  <a:srgbClr val="002060"/>
                </a:solidFill>
                <a:latin typeface="微软雅黑" panose="020B0503020204020204" pitchFamily="34" charset="-122"/>
                <a:ea typeface="微软雅黑" panose="020B0503020204020204" pitchFamily="34" charset="-122"/>
              </a:rPr>
              <a:t>- </a:t>
            </a:r>
            <a:r>
              <a:rPr lang="en-US" altLang="zh-CN" sz="2400" b="1" dirty="0">
                <a:solidFill>
                  <a:srgbClr val="002060"/>
                </a:solidFill>
                <a:latin typeface="微软雅黑" panose="020B0503020204020204" pitchFamily="34" charset="-122"/>
                <a:ea typeface="微软雅黑" panose="020B0503020204020204" pitchFamily="34" charset="-122"/>
                <a:cs typeface="Arial Unicode MS" panose="020B0604020202020204" pitchFamily="34" charset="-122"/>
              </a:rPr>
              <a:t>PostgreSQL</a:t>
            </a:r>
            <a:r>
              <a:rPr lang="zh-CN" altLang="en-US" sz="2400" b="1" dirty="0" smtClean="0">
                <a:solidFill>
                  <a:srgbClr val="002060"/>
                </a:solidFill>
                <a:latin typeface="微软雅黑" panose="020B0503020204020204" pitchFamily="34" charset="-122"/>
                <a:ea typeface="微软雅黑" panose="020B0503020204020204" pitchFamily="34" charset="-122"/>
              </a:rPr>
              <a:t>监控与管理问题</a:t>
            </a:r>
            <a:endParaRPr kumimoji="1" lang="zh-CN" altLang="en-US" sz="2400" dirty="0">
              <a:solidFill>
                <a:srgbClr val="002060"/>
              </a:solidFill>
            </a:endParaRPr>
          </a:p>
        </p:txBody>
      </p:sp>
      <p:pic>
        <p:nvPicPr>
          <p:cNvPr id="9" name="图片 8" descr="沃趣LOGO1.pn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35</a:t>
            </a:fld>
            <a:endParaRPr lang="zh-CN" altLang="en-US">
              <a:solidFill>
                <a:srgbClr val="000000">
                  <a:tint val="75000"/>
                </a:srgbClr>
              </a:solidFill>
            </a:endParaRPr>
          </a:p>
        </p:txBody>
      </p:sp>
      <p:graphicFrame>
        <p:nvGraphicFramePr>
          <p:cNvPr id="6" name="表格 5"/>
          <p:cNvGraphicFramePr>
            <a:graphicFrameLocks noGrp="1"/>
          </p:cNvGraphicFramePr>
          <p:nvPr>
            <p:extLst>
              <p:ext uri="{D42A27DB-BD31-4B8C-83A1-F6EECF244321}">
                <p14:modId xmlns:p14="http://schemas.microsoft.com/office/powerpoint/2010/main" val="1720517277"/>
              </p:ext>
            </p:extLst>
          </p:nvPr>
        </p:nvGraphicFramePr>
        <p:xfrm>
          <a:off x="8272543" y="1498597"/>
          <a:ext cx="1984310" cy="4212774"/>
        </p:xfrm>
        <a:graphic>
          <a:graphicData uri="http://schemas.openxmlformats.org/drawingml/2006/table">
            <a:tbl>
              <a:tblPr/>
              <a:tblGrid>
                <a:gridCol w="1984310"/>
              </a:tblGrid>
              <a:tr h="553408">
                <a:tc>
                  <a:txBody>
                    <a:bodyPr/>
                    <a:lstStyle>
                      <a:lvl1pPr eaLnBrk="0" hangingPunct="0">
                        <a:spcBef>
                          <a:spcPct val="20000"/>
                        </a:spcBef>
                        <a:buClr>
                          <a:schemeClr val="tx2"/>
                        </a:buClr>
                        <a:buSzPct val="70000"/>
                        <a:buFont typeface="Wingdings" panose="05000000000000000000" pitchFamily="2" charset="2"/>
                        <a:defRPr kumimoji="1" sz="2400">
                          <a:solidFill>
                            <a:schemeClr val="bg2"/>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defRPr kumimoji="1" sz="2100">
                          <a:solidFill>
                            <a:schemeClr val="bg2"/>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tx2"/>
                        </a:buClr>
                        <a:buSzPct val="65000"/>
                        <a:buFont typeface="Wingdings" panose="05000000000000000000" pitchFamily="2" charset="2"/>
                        <a:defRPr kumimoji="1" sz="2000">
                          <a:solidFill>
                            <a:schemeClr val="bg2"/>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SzPct val="7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4pPr>
                      <a:lvl5pPr marL="2057400" indent="-228600" eaLnBrk="0" hangingPunct="0">
                        <a:spcBef>
                          <a:spcPct val="20000"/>
                        </a:spcBef>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1" i="0" u="none" strike="noStrike" cap="none" normalizeH="0" baseline="0" dirty="0" smtClean="0">
                          <a:ln>
                            <a:noFill/>
                          </a:ln>
                          <a:solidFill>
                            <a:srgbClr val="FFFFFF"/>
                          </a:solidFill>
                          <a:effectLst/>
                          <a:latin typeface="微软雅黑" panose="020B0503020204020204" pitchFamily="34" charset="-122"/>
                          <a:ea typeface="微软雅黑" panose="020B0503020204020204" pitchFamily="34" charset="-122"/>
                        </a:rPr>
                        <a:t>监控功能</a:t>
                      </a:r>
                      <a:endParaRPr kumimoji="0" lang="en-US" altLang="zh-CN" sz="1600" b="1" i="0" u="none" strike="noStrike" cap="none" normalizeH="0" baseline="0" dirty="0" smtClean="0">
                        <a:ln>
                          <a:noFill/>
                        </a:ln>
                        <a:solidFill>
                          <a:srgbClr val="FFFFFF"/>
                        </a:solidFill>
                        <a:effectLst/>
                        <a:latin typeface="微软雅黑" panose="020B0503020204020204" pitchFamily="34" charset="-122"/>
                        <a:ea typeface="微软雅黑" panose="020B0503020204020204" pitchFamily="34" charset="-122"/>
                      </a:endParaRP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2060"/>
                    </a:solidFill>
                  </a:tcPr>
                </a:tc>
              </a:tr>
              <a:tr h="616935">
                <a:tc>
                  <a:txBody>
                    <a:bodyPr/>
                    <a:lstStyle>
                      <a:lvl1pPr eaLnBrk="0" hangingPunct="0">
                        <a:spcBef>
                          <a:spcPct val="20000"/>
                        </a:spcBef>
                        <a:buClr>
                          <a:schemeClr val="tx2"/>
                        </a:buClr>
                        <a:buSzPct val="70000"/>
                        <a:buFont typeface="Wingdings" panose="05000000000000000000" pitchFamily="2" charset="2"/>
                        <a:defRPr kumimoji="1" sz="2400">
                          <a:solidFill>
                            <a:schemeClr val="bg2"/>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defRPr kumimoji="1" sz="2100">
                          <a:solidFill>
                            <a:schemeClr val="bg2"/>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tx2"/>
                        </a:buClr>
                        <a:buSzPct val="65000"/>
                        <a:buFont typeface="Wingdings" panose="05000000000000000000" pitchFamily="2" charset="2"/>
                        <a:defRPr kumimoji="1" sz="2000">
                          <a:solidFill>
                            <a:schemeClr val="bg2"/>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SzPct val="7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4pPr>
                      <a:lvl5pPr marL="2057400" indent="-228600" eaLnBrk="0" hangingPunct="0">
                        <a:spcBef>
                          <a:spcPct val="20000"/>
                        </a:spcBef>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CheckPoint监控</a:t>
                      </a:r>
                      <a:endPar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endParaRP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40000"/>
                        <a:lumOff val="60000"/>
                      </a:schemeClr>
                    </a:solidFill>
                  </a:tcPr>
                </a:tc>
              </a:tr>
              <a:tr h="616935">
                <a:tc>
                  <a:txBody>
                    <a:bodyPr/>
                    <a:lstStyle>
                      <a:lvl1pPr eaLnBrk="0" hangingPunct="0">
                        <a:spcBef>
                          <a:spcPct val="20000"/>
                        </a:spcBef>
                        <a:buClr>
                          <a:schemeClr val="tx2"/>
                        </a:buClr>
                        <a:buSzPct val="70000"/>
                        <a:buFont typeface="Wingdings" panose="05000000000000000000" pitchFamily="2" charset="2"/>
                        <a:defRPr kumimoji="1" sz="2400">
                          <a:solidFill>
                            <a:schemeClr val="bg2"/>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defRPr kumimoji="1" sz="2100">
                          <a:solidFill>
                            <a:schemeClr val="bg2"/>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tx2"/>
                        </a:buClr>
                        <a:buSzPct val="65000"/>
                        <a:buFont typeface="Wingdings" panose="05000000000000000000" pitchFamily="2" charset="2"/>
                        <a:defRPr kumimoji="1" sz="2000">
                          <a:solidFill>
                            <a:schemeClr val="bg2"/>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SzPct val="7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4pPr>
                      <a:lvl5pPr marL="2057400" indent="-228600" eaLnBrk="0" hangingPunct="0">
                        <a:spcBef>
                          <a:spcPct val="20000"/>
                        </a:spcBef>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读写次数监控</a:t>
                      </a: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r>
              <a:tr h="616935">
                <a:tc>
                  <a:txBody>
                    <a:bodyPr/>
                    <a:lstStyle>
                      <a:lvl1pPr eaLnBrk="0" hangingPunct="0">
                        <a:spcBef>
                          <a:spcPct val="20000"/>
                        </a:spcBef>
                        <a:buClr>
                          <a:schemeClr val="tx2"/>
                        </a:buClr>
                        <a:buSzPct val="70000"/>
                        <a:buFont typeface="Wingdings" panose="05000000000000000000" pitchFamily="2" charset="2"/>
                        <a:defRPr kumimoji="1" sz="2400">
                          <a:solidFill>
                            <a:schemeClr val="bg2"/>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SzPct val="70000"/>
                        <a:buFont typeface="Wingdings" panose="05000000000000000000" pitchFamily="2" charset="2"/>
                        <a:defRPr kumimoji="1" sz="2100">
                          <a:solidFill>
                            <a:schemeClr val="bg2"/>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tx2"/>
                        </a:buClr>
                        <a:buSzPct val="65000"/>
                        <a:buFont typeface="Wingdings" panose="05000000000000000000" pitchFamily="2" charset="2"/>
                        <a:defRPr kumimoji="1" sz="2000">
                          <a:solidFill>
                            <a:schemeClr val="bg2"/>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SzPct val="7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4pPr>
                      <a:lvl5pPr marL="2057400" indent="-228600" eaLnBrk="0" hangingPunct="0">
                        <a:spcBef>
                          <a:spcPct val="20000"/>
                        </a:spcBef>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SzPct val="60000"/>
                        <a:buFont typeface="Wingdings" panose="05000000000000000000" pitchFamily="2" charset="2"/>
                        <a:defRPr kumimoji="1" sz="1700">
                          <a:solidFill>
                            <a:schemeClr val="bg2"/>
                          </a:solidFill>
                          <a:latin typeface="Verdana" panose="020B060403050404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L</a:t>
                      </a:r>
                      <a:r>
                        <a:rPr kumimoji="0" lang="en-US" altLang="zh-CN"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atency</a:t>
                      </a:r>
                      <a:r>
                        <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监控</a:t>
                      </a: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40000"/>
                        <a:lumOff val="60000"/>
                      </a:schemeClr>
                    </a:solidFill>
                  </a:tcPr>
                </a:tc>
              </a:tr>
              <a:tr h="6169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T</a:t>
                      </a:r>
                      <a:r>
                        <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o</a:t>
                      </a:r>
                      <a:r>
                        <a:rPr kumimoji="0" lang="en-US" altLang="zh-CN"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p</a:t>
                      </a:r>
                      <a:r>
                        <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 </a:t>
                      </a:r>
                      <a:r>
                        <a:rPr kumimoji="0" lang="en-US" altLang="zh-CN"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SQL</a:t>
                      </a:r>
                      <a:endPar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endParaRP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r>
              <a:tr h="6169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rPr>
                        <a:t>WAL 监控</a:t>
                      </a:r>
                      <a:endParaRPr kumimoji="0" lang="zh-CN" altLang="en-US" sz="1600" b="0" i="0" u="none" strike="noStrike" cap="none" normalizeH="0" baseline="0" dirty="0" smtClean="0">
                        <a:ln>
                          <a:noFill/>
                        </a:ln>
                        <a:solidFill>
                          <a:schemeClr val="tx1">
                            <a:lumMod val="95000"/>
                            <a:lumOff val="5000"/>
                          </a:schemeClr>
                        </a:solidFill>
                        <a:effectLst/>
                        <a:latin typeface="微软雅黑" panose="020B0503020204020204" pitchFamily="34" charset="-122"/>
                        <a:ea typeface="微软雅黑" panose="020B0503020204020204" pitchFamily="34" charset="-122"/>
                      </a:endParaRP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40000"/>
                        <a:lumOff val="60000"/>
                      </a:schemeClr>
                    </a:solidFill>
                  </a:tcPr>
                </a:tc>
              </a:tr>
              <a:tr h="5746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rPr>
                        <a:t>...</a:t>
                      </a:r>
                      <a:endParaRPr kumimoji="0" lang="zh-CN" altLang="en-US" sz="1600" b="0" i="0" u="none" strike="noStrike" cap="none" normalizeH="0" baseline="0" dirty="0" smtClean="0">
                        <a:ln>
                          <a:noFill/>
                        </a:ln>
                        <a:solidFill>
                          <a:srgbClr val="000000"/>
                        </a:solidFill>
                        <a:effectLst/>
                        <a:latin typeface="微软雅黑" panose="020B0503020204020204" pitchFamily="34" charset="-122"/>
                        <a:ea typeface="微软雅黑" panose="020B0503020204020204" pitchFamily="34" charset="-122"/>
                      </a:endParaRPr>
                    </a:p>
                  </a:txBody>
                  <a:tcPr marL="91447" marR="91447" marT="45743" marB="4574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4">
                        <a:lumMod val="20000"/>
                        <a:lumOff val="80000"/>
                      </a:schemeClr>
                    </a:solidFill>
                  </a:tcPr>
                </a:tc>
              </a:tr>
            </a:tbl>
          </a:graphicData>
        </a:graphic>
      </p:graphicFrame>
      <p:pic>
        <p:nvPicPr>
          <p:cNvPr id="3" name="图片 2" descr="屏幕快照 2015-10-21 16.34.4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400" y="1511300"/>
            <a:ext cx="7696200" cy="4241800"/>
          </a:xfrm>
          <a:prstGeom prst="rect">
            <a:avLst/>
          </a:prstGeom>
        </p:spPr>
      </p:pic>
    </p:spTree>
    <p:extLst>
      <p:ext uri="{BB962C8B-B14F-4D97-AF65-F5344CB8AC3E}">
        <p14:creationId xmlns:p14="http://schemas.microsoft.com/office/powerpoint/2010/main" val="569474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3000" t="20000" r="-13000"/>
          </a:stretch>
        </a:blipFill>
        <a:effectLst/>
      </p:bgPr>
    </p:bg>
    <p:spTree>
      <p:nvGrpSpPr>
        <p:cNvPr id="1" name=""/>
        <p:cNvGrpSpPr/>
        <p:nvPr/>
      </p:nvGrpSpPr>
      <p:grpSpPr>
        <a:xfrm>
          <a:off x="0" y="0"/>
          <a:ext cx="0" cy="0"/>
          <a:chOff x="0" y="0"/>
          <a:chExt cx="0" cy="0"/>
        </a:xfrm>
      </p:grpSpPr>
      <p:sp>
        <p:nvSpPr>
          <p:cNvPr id="10" name="椭圆 9"/>
          <p:cNvSpPr/>
          <p:nvPr/>
        </p:nvSpPr>
        <p:spPr>
          <a:xfrm>
            <a:off x="1671308" y="2407226"/>
            <a:ext cx="769221" cy="769221"/>
          </a:xfrm>
          <a:prstGeom prst="ellipse">
            <a:avLst/>
          </a:prstGeom>
          <a:no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00"/>
              </a:solidFill>
            </a:endParaRPr>
          </a:p>
        </p:txBody>
      </p:sp>
      <p:sp>
        <p:nvSpPr>
          <p:cNvPr id="11" name="椭圆 10"/>
          <p:cNvSpPr/>
          <p:nvPr/>
        </p:nvSpPr>
        <p:spPr>
          <a:xfrm>
            <a:off x="1671308" y="3371800"/>
            <a:ext cx="769221" cy="769221"/>
          </a:xfrm>
          <a:prstGeom prst="ellipse">
            <a:avLst/>
          </a:prstGeom>
          <a:no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00"/>
              </a:solidFill>
            </a:endParaRPr>
          </a:p>
        </p:txBody>
      </p:sp>
      <p:sp>
        <p:nvSpPr>
          <p:cNvPr id="16" name="椭圆 15"/>
          <p:cNvSpPr/>
          <p:nvPr/>
        </p:nvSpPr>
        <p:spPr>
          <a:xfrm>
            <a:off x="1671308" y="4313337"/>
            <a:ext cx="769221" cy="769221"/>
          </a:xfrm>
          <a:prstGeom prst="ellipse">
            <a:avLst/>
          </a:prstGeom>
          <a:no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1100" dirty="0">
                <a:solidFill>
                  <a:schemeClr val="bg1"/>
                </a:solidFill>
                <a:latin typeface="微软雅黑" panose="020B0503020204020204" pitchFamily="34" charset="-122"/>
                <a:ea typeface="微软雅黑" panose="020B0503020204020204" pitchFamily="34" charset="-122"/>
              </a:rPr>
              <a:t>AWR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椭圆 19"/>
          <p:cNvSpPr/>
          <p:nvPr/>
        </p:nvSpPr>
        <p:spPr>
          <a:xfrm>
            <a:off x="1671308" y="5241720"/>
            <a:ext cx="769221" cy="769221"/>
          </a:xfrm>
          <a:prstGeom prst="ellipse">
            <a:avLst/>
          </a:prstGeom>
          <a:noFill/>
          <a:ln w="63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00"/>
              </a:solidFill>
            </a:endParaRPr>
          </a:p>
        </p:txBody>
      </p:sp>
      <p:pic>
        <p:nvPicPr>
          <p:cNvPr id="22" name="Picture 3" descr="\\MAGNUM\Projects\Microsoft\Cloud Power FY12\Design\Icons\PNGs\Scalable_Elastic_4.png"/>
          <p:cNvPicPr>
            <a:picLocks noChangeAspect="1" noChangeArrowheads="1"/>
          </p:cNvPicPr>
          <p:nvPr/>
        </p:nvPicPr>
        <p:blipFill>
          <a:blip r:embed="rId3" cstate="email">
            <a:biLevel thresh="25000"/>
          </a:blip>
          <a:srcRect/>
          <a:stretch>
            <a:fillRect/>
          </a:stretch>
        </p:blipFill>
        <p:spPr bwMode="auto">
          <a:xfrm>
            <a:off x="1825190" y="3512415"/>
            <a:ext cx="488117" cy="487991"/>
          </a:xfrm>
          <a:prstGeom prst="rect">
            <a:avLst/>
          </a:prstGeom>
          <a:noFill/>
          <a:ln>
            <a:noFill/>
          </a:ln>
        </p:spPr>
      </p:pic>
      <p:sp>
        <p:nvSpPr>
          <p:cNvPr id="23" name="Freeform 80"/>
          <p:cNvSpPr>
            <a:spLocks noEditPoints="1"/>
          </p:cNvSpPr>
          <p:nvPr/>
        </p:nvSpPr>
        <p:spPr bwMode="auto">
          <a:xfrm>
            <a:off x="1887409" y="5377835"/>
            <a:ext cx="337019" cy="496987"/>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bg1"/>
          </a:solidFill>
          <a:ln>
            <a:noFill/>
          </a:ln>
        </p:spPr>
        <p:txBody>
          <a:bodyPr vert="horz" wrap="square" lIns="68571" tIns="34287" rIns="68571" bIns="34287" numCol="1" anchor="t" anchorCtr="0" compatLnSpc="1">
            <a:prstTxWarp prst="textNoShape">
              <a:avLst/>
            </a:prstTxWarp>
          </a:bodyPr>
          <a:lstStyle/>
          <a:p>
            <a:pPr defTabSz="685470"/>
            <a:endParaRPr lang="en-US" sz="1467">
              <a:solidFill>
                <a:srgbClr val="FFFF00"/>
              </a:solidFill>
              <a:latin typeface="Segoe UI"/>
            </a:endParaRPr>
          </a:p>
        </p:txBody>
      </p:sp>
      <p:pic>
        <p:nvPicPr>
          <p:cNvPr id="24" name="Picture 2" descr="\\MAGNUM\Projects\Microsoft\Cloud Power FY12\Design\Icons\PNGs\Electricity.png"/>
          <p:cNvPicPr>
            <a:picLocks noChangeAspect="1" noChangeArrowheads="1"/>
          </p:cNvPicPr>
          <p:nvPr/>
        </p:nvPicPr>
        <p:blipFill>
          <a:blip r:embed="rId4" cstate="email">
            <a:biLevel thresh="25000"/>
          </a:blip>
          <a:srcRect/>
          <a:stretch>
            <a:fillRect/>
          </a:stretch>
        </p:blipFill>
        <p:spPr bwMode="auto">
          <a:xfrm>
            <a:off x="1813269" y="2549249"/>
            <a:ext cx="485299" cy="485172"/>
          </a:xfrm>
          <a:prstGeom prst="rect">
            <a:avLst/>
          </a:prstGeom>
          <a:noFill/>
          <a:effectLst/>
        </p:spPr>
      </p:pic>
      <p:sp>
        <p:nvSpPr>
          <p:cNvPr id="3" name="矩形 2"/>
          <p:cNvSpPr/>
          <p:nvPr/>
        </p:nvSpPr>
        <p:spPr>
          <a:xfrm>
            <a:off x="2428931" y="2549249"/>
            <a:ext cx="1516152" cy="485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000" b="1" dirty="0">
                <a:solidFill>
                  <a:srgbClr val="FFFF00"/>
                </a:solidFill>
                <a:latin typeface="微软雅黑" panose="020B0503020204020204" pitchFamily="34" charset="-122"/>
                <a:ea typeface="微软雅黑" panose="020B0503020204020204" pitchFamily="34" charset="-122"/>
              </a:rPr>
              <a:t>实时报警</a:t>
            </a:r>
          </a:p>
        </p:txBody>
      </p:sp>
      <p:sp>
        <p:nvSpPr>
          <p:cNvPr id="25" name="矩形 24"/>
          <p:cNvSpPr/>
          <p:nvPr/>
        </p:nvSpPr>
        <p:spPr>
          <a:xfrm>
            <a:off x="2428931" y="3512415"/>
            <a:ext cx="1516152" cy="485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000" b="1" dirty="0">
                <a:solidFill>
                  <a:srgbClr val="FFFF00"/>
                </a:solidFill>
                <a:latin typeface="微软雅黑" panose="020B0503020204020204" pitchFamily="34" charset="-122"/>
                <a:ea typeface="微软雅黑" panose="020B0503020204020204" pitchFamily="34" charset="-122"/>
              </a:rPr>
              <a:t>状态曲线</a:t>
            </a:r>
          </a:p>
        </p:txBody>
      </p:sp>
      <p:sp>
        <p:nvSpPr>
          <p:cNvPr id="26" name="矩形 25"/>
          <p:cNvSpPr/>
          <p:nvPr/>
        </p:nvSpPr>
        <p:spPr>
          <a:xfrm>
            <a:off x="2428931" y="4452544"/>
            <a:ext cx="1626263" cy="485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2000" b="1" dirty="0">
                <a:solidFill>
                  <a:srgbClr val="FFFF00"/>
                </a:solidFill>
                <a:latin typeface="微软雅黑" panose="020B0503020204020204" pitchFamily="34" charset="-122"/>
                <a:ea typeface="微软雅黑" panose="020B0503020204020204" pitchFamily="34" charset="-122"/>
              </a:rPr>
              <a:t>AWR</a:t>
            </a:r>
            <a:r>
              <a:rPr lang="zh-CN" altLang="en-US" sz="2000" b="1" dirty="0">
                <a:solidFill>
                  <a:srgbClr val="FFFF00"/>
                </a:solidFill>
                <a:latin typeface="微软雅黑" panose="020B0503020204020204" pitchFamily="34" charset="-122"/>
                <a:ea typeface="微软雅黑" panose="020B0503020204020204" pitchFamily="34" charset="-122"/>
              </a:rPr>
              <a:t>分析</a:t>
            </a:r>
          </a:p>
        </p:txBody>
      </p:sp>
      <p:sp>
        <p:nvSpPr>
          <p:cNvPr id="27" name="矩形 26"/>
          <p:cNvSpPr/>
          <p:nvPr/>
        </p:nvSpPr>
        <p:spPr>
          <a:xfrm>
            <a:off x="2428931" y="5377837"/>
            <a:ext cx="1516152" cy="485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000" b="1" dirty="0">
                <a:solidFill>
                  <a:srgbClr val="FFFF00"/>
                </a:solidFill>
                <a:latin typeface="微软雅黑" panose="020B0503020204020204" pitchFamily="34" charset="-122"/>
                <a:ea typeface="微软雅黑" panose="020B0503020204020204" pitchFamily="34" charset="-122"/>
              </a:rPr>
              <a:t>报表中心</a:t>
            </a:r>
          </a:p>
        </p:txBody>
      </p:sp>
      <p:cxnSp>
        <p:nvCxnSpPr>
          <p:cNvPr id="5" name="直接连接符 4"/>
          <p:cNvCxnSpPr/>
          <p:nvPr/>
        </p:nvCxnSpPr>
        <p:spPr>
          <a:xfrm>
            <a:off x="4186088" y="1746085"/>
            <a:ext cx="9316" cy="399002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3945083" y="2437892"/>
            <a:ext cx="6096000" cy="646331"/>
          </a:xfrm>
          <a:prstGeom prst="rect">
            <a:avLst/>
          </a:prstGeom>
        </p:spPr>
        <p:txBody>
          <a:bodyPr lIns="91440" tIns="45720" rIns="91440" bIns="45720">
            <a:spAutoFit/>
          </a:bodyPr>
          <a:lstStyle/>
          <a:p>
            <a:pPr marL="400041" lvl="1"/>
            <a:r>
              <a:rPr lang="zh-CN" altLang="en-US" dirty="0">
                <a:solidFill>
                  <a:srgbClr val="FFFF00"/>
                </a:solidFill>
                <a:latin typeface="微软雅黑" panose="020B0503020204020204" pitchFamily="34" charset="-122"/>
                <a:ea typeface="微软雅黑" panose="020B0503020204020204" pitchFamily="34" charset="-122"/>
              </a:rPr>
              <a:t>根据用户设置及时有效地将数据库的异常进行报警，通过短信和邮件方式通知用户</a:t>
            </a:r>
            <a:endParaRPr lang="en-US" altLang="zh-CN" dirty="0">
              <a:solidFill>
                <a:srgbClr val="FFFF00"/>
              </a:solidFill>
              <a:latin typeface="微软雅黑" panose="020B0503020204020204" pitchFamily="34" charset="-122"/>
              <a:ea typeface="微软雅黑" panose="020B0503020204020204" pitchFamily="34" charset="-122"/>
            </a:endParaRPr>
          </a:p>
        </p:txBody>
      </p:sp>
      <p:sp>
        <p:nvSpPr>
          <p:cNvPr id="30" name="矩形 29"/>
          <p:cNvSpPr/>
          <p:nvPr/>
        </p:nvSpPr>
        <p:spPr>
          <a:xfrm>
            <a:off x="3945083" y="3554945"/>
            <a:ext cx="4493538" cy="369332"/>
          </a:xfrm>
          <a:prstGeom prst="rect">
            <a:avLst/>
          </a:prstGeom>
        </p:spPr>
        <p:txBody>
          <a:bodyPr wrap="none" lIns="91440" tIns="45720" rIns="91440" bIns="45720">
            <a:spAutoFit/>
          </a:bodyPr>
          <a:lstStyle/>
          <a:p>
            <a:pPr marL="400041" lvl="1"/>
            <a:r>
              <a:rPr lang="en-US" altLang="zh-CN" dirty="0">
                <a:solidFill>
                  <a:srgbClr val="FFFF00"/>
                </a:solidFill>
                <a:latin typeface="微软雅黑" panose="020B0503020204020204" pitchFamily="34" charset="-122"/>
                <a:ea typeface="微软雅黑" panose="020B0503020204020204" pitchFamily="34" charset="-122"/>
              </a:rPr>
              <a:t>140</a:t>
            </a:r>
            <a:r>
              <a:rPr lang="zh-CN" altLang="en-US" dirty="0">
                <a:solidFill>
                  <a:srgbClr val="FFFF00"/>
                </a:solidFill>
                <a:latin typeface="微软雅黑" panose="020B0503020204020204" pitchFamily="34" charset="-122"/>
                <a:ea typeface="微软雅黑" panose="020B0503020204020204" pitchFamily="34" charset="-122"/>
              </a:rPr>
              <a:t>多项指标，</a:t>
            </a:r>
            <a:r>
              <a:rPr lang="en-US" altLang="zh-CN" dirty="0">
                <a:solidFill>
                  <a:srgbClr val="FFFF00"/>
                </a:solidFill>
                <a:latin typeface="微软雅黑" panose="020B0503020204020204" pitchFamily="34" charset="-122"/>
                <a:ea typeface="微软雅黑" panose="020B0503020204020204" pitchFamily="34" charset="-122"/>
              </a:rPr>
              <a:t>6</a:t>
            </a:r>
            <a:r>
              <a:rPr lang="zh-CN" altLang="en-US" dirty="0">
                <a:solidFill>
                  <a:srgbClr val="FFFF00"/>
                </a:solidFill>
                <a:latin typeface="微软雅黑" panose="020B0503020204020204" pitchFamily="34" charset="-122"/>
                <a:ea typeface="微软雅黑" panose="020B0503020204020204" pitchFamily="34" charset="-122"/>
              </a:rPr>
              <a:t>种粒度，</a:t>
            </a:r>
            <a:r>
              <a:rPr lang="en-US" altLang="zh-CN" dirty="0">
                <a:solidFill>
                  <a:srgbClr val="FFFF00"/>
                </a:solidFill>
                <a:latin typeface="微软雅黑" panose="020B0503020204020204" pitchFamily="34" charset="-122"/>
                <a:ea typeface="微软雅黑" panose="020B0503020204020204" pitchFamily="34" charset="-122"/>
              </a:rPr>
              <a:t>3</a:t>
            </a:r>
            <a:r>
              <a:rPr lang="zh-CN" altLang="en-US" dirty="0">
                <a:solidFill>
                  <a:srgbClr val="FFFF00"/>
                </a:solidFill>
                <a:latin typeface="微软雅黑" panose="020B0503020204020204" pitchFamily="34" charset="-122"/>
                <a:ea typeface="微软雅黑" panose="020B0503020204020204" pitchFamily="34" charset="-122"/>
              </a:rPr>
              <a:t>种对比方式</a:t>
            </a:r>
            <a:endParaRPr lang="en-US" altLang="zh-CN" dirty="0">
              <a:solidFill>
                <a:srgbClr val="FFFF00"/>
              </a:solidFill>
              <a:latin typeface="微软雅黑" panose="020B0503020204020204" pitchFamily="34" charset="-122"/>
              <a:ea typeface="微软雅黑" panose="020B0503020204020204" pitchFamily="34" charset="-122"/>
            </a:endParaRPr>
          </a:p>
        </p:txBody>
      </p:sp>
      <p:sp>
        <p:nvSpPr>
          <p:cNvPr id="31" name="矩形 30"/>
          <p:cNvSpPr/>
          <p:nvPr/>
        </p:nvSpPr>
        <p:spPr>
          <a:xfrm>
            <a:off x="3945083" y="4473668"/>
            <a:ext cx="6575611" cy="369332"/>
          </a:xfrm>
          <a:prstGeom prst="rect">
            <a:avLst/>
          </a:prstGeom>
        </p:spPr>
        <p:txBody>
          <a:bodyPr wrap="square" lIns="91440" tIns="45720" rIns="91440" bIns="45720">
            <a:spAutoFit/>
          </a:bodyPr>
          <a:lstStyle/>
          <a:p>
            <a:pPr marL="400041" lvl="1"/>
            <a:r>
              <a:rPr lang="en-US" altLang="zh-CN" dirty="0">
                <a:solidFill>
                  <a:srgbClr val="FFFF00"/>
                </a:solidFill>
                <a:latin typeface="微软雅黑" panose="020B0503020204020204" pitchFamily="34" charset="-122"/>
                <a:ea typeface="微软雅黑" panose="020B0503020204020204" pitchFamily="34" charset="-122"/>
              </a:rPr>
              <a:t>Oracle</a:t>
            </a:r>
            <a:r>
              <a:rPr lang="zh-CN" altLang="en-US" dirty="0">
                <a:solidFill>
                  <a:srgbClr val="FFFF00"/>
                </a:solidFill>
                <a:latin typeface="微软雅黑" panose="020B0503020204020204" pitchFamily="34" charset="-122"/>
                <a:ea typeface="微软雅黑" panose="020B0503020204020204" pitchFamily="34" charset="-122"/>
              </a:rPr>
              <a:t>原生的</a:t>
            </a:r>
            <a:r>
              <a:rPr lang="en-US" altLang="zh-CN" dirty="0">
                <a:solidFill>
                  <a:srgbClr val="FFFF00"/>
                </a:solidFill>
                <a:latin typeface="微软雅黑" panose="020B0503020204020204" pitchFamily="34" charset="-122"/>
                <a:ea typeface="微软雅黑" panose="020B0503020204020204" pitchFamily="34" charset="-122"/>
              </a:rPr>
              <a:t>AWR</a:t>
            </a:r>
            <a:r>
              <a:rPr lang="zh-CN" altLang="en-US" dirty="0">
                <a:solidFill>
                  <a:srgbClr val="FFFF00"/>
                </a:solidFill>
                <a:latin typeface="微软雅黑" panose="020B0503020204020204" pitchFamily="34" charset="-122"/>
                <a:ea typeface="微软雅黑" panose="020B0503020204020204" pitchFamily="34" charset="-122"/>
              </a:rPr>
              <a:t>报告，</a:t>
            </a:r>
            <a:r>
              <a:rPr lang="en-US" altLang="zh-CN" dirty="0">
                <a:solidFill>
                  <a:srgbClr val="FFFF00"/>
                </a:solidFill>
                <a:latin typeface="微软雅黑" panose="020B0503020204020204" pitchFamily="34" charset="-122"/>
                <a:ea typeface="微软雅黑" panose="020B0503020204020204" pitchFamily="34" charset="-122"/>
              </a:rPr>
              <a:t>MySQL</a:t>
            </a:r>
            <a:r>
              <a:rPr lang="zh-CN" altLang="en-US" dirty="0">
                <a:solidFill>
                  <a:srgbClr val="FFFF00"/>
                </a:solidFill>
                <a:latin typeface="微软雅黑" panose="020B0503020204020204" pitchFamily="34" charset="-122"/>
                <a:ea typeface="微软雅黑" panose="020B0503020204020204" pitchFamily="34" charset="-122"/>
              </a:rPr>
              <a:t>定制化的</a:t>
            </a:r>
            <a:r>
              <a:rPr lang="en-US" altLang="zh-CN" dirty="0">
                <a:solidFill>
                  <a:srgbClr val="FFFF00"/>
                </a:solidFill>
                <a:latin typeface="微软雅黑" panose="020B0503020204020204" pitchFamily="34" charset="-122"/>
                <a:ea typeface="微软雅黑" panose="020B0503020204020204" pitchFamily="34" charset="-122"/>
              </a:rPr>
              <a:t>AWR</a:t>
            </a:r>
            <a:r>
              <a:rPr lang="zh-CN" altLang="en-US" dirty="0">
                <a:solidFill>
                  <a:srgbClr val="FFFF00"/>
                </a:solidFill>
                <a:latin typeface="微软雅黑" panose="020B0503020204020204" pitchFamily="34" charset="-122"/>
                <a:ea typeface="微软雅黑" panose="020B0503020204020204" pitchFamily="34" charset="-122"/>
              </a:rPr>
              <a:t>报告</a:t>
            </a:r>
            <a:endParaRPr lang="en-US" altLang="zh-CN" dirty="0">
              <a:solidFill>
                <a:srgbClr val="FFFF00"/>
              </a:solidFill>
              <a:latin typeface="微软雅黑" panose="020B0503020204020204" pitchFamily="34" charset="-122"/>
              <a:ea typeface="微软雅黑" panose="020B0503020204020204" pitchFamily="34" charset="-122"/>
            </a:endParaRPr>
          </a:p>
        </p:txBody>
      </p:sp>
      <p:sp>
        <p:nvSpPr>
          <p:cNvPr id="32" name="矩形 31"/>
          <p:cNvSpPr/>
          <p:nvPr/>
        </p:nvSpPr>
        <p:spPr>
          <a:xfrm>
            <a:off x="3945083" y="5420368"/>
            <a:ext cx="6441140" cy="369332"/>
          </a:xfrm>
          <a:prstGeom prst="rect">
            <a:avLst/>
          </a:prstGeom>
        </p:spPr>
        <p:txBody>
          <a:bodyPr wrap="square" lIns="91440" tIns="45720" rIns="91440" bIns="45720">
            <a:spAutoFit/>
          </a:bodyPr>
          <a:lstStyle/>
          <a:p>
            <a:pPr marL="400041" lvl="1"/>
            <a:r>
              <a:rPr lang="zh-CN" altLang="en-US" dirty="0">
                <a:solidFill>
                  <a:srgbClr val="FFFF00"/>
                </a:solidFill>
                <a:latin typeface="微软雅黑" panose="020B0503020204020204" pitchFamily="34" charset="-122"/>
                <a:ea typeface="微软雅黑" panose="020B0503020204020204" pitchFamily="34" charset="-122"/>
              </a:rPr>
              <a:t>对空间，性能，报警，运行时间等各个维度绘制报表</a:t>
            </a:r>
          </a:p>
        </p:txBody>
      </p:sp>
      <p:sp>
        <p:nvSpPr>
          <p:cNvPr id="28" name="Text Box 4"/>
          <p:cNvSpPr txBox="1">
            <a:spLocks noChangeArrowheads="1"/>
          </p:cNvSpPr>
          <p:nvPr/>
        </p:nvSpPr>
        <p:spPr bwMode="auto">
          <a:xfrm>
            <a:off x="194584" y="324249"/>
            <a:ext cx="2359760" cy="408623"/>
          </a:xfrm>
          <a:prstGeom prst="roundRect">
            <a:avLst/>
          </a:prstGeom>
          <a:solidFill>
            <a:srgbClr val="214B79"/>
          </a:solidFill>
          <a:ln>
            <a:no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en-US" b="1" dirty="0" err="1" smtClean="0">
                <a:solidFill>
                  <a:schemeClr val="bg1"/>
                </a:solidFill>
                <a:latin typeface="微软雅黑"/>
                <a:ea typeface="微软雅黑"/>
                <a:cs typeface="微软雅黑"/>
              </a:rPr>
              <a:t>QM</a:t>
            </a:r>
            <a:r>
              <a:rPr lang="en-US" altLang="zh-CN" b="1" dirty="0" err="1" smtClean="0">
                <a:solidFill>
                  <a:schemeClr val="bg1"/>
                </a:solidFill>
                <a:latin typeface="微软雅黑"/>
                <a:ea typeface="微软雅黑"/>
                <a:cs typeface="微软雅黑"/>
              </a:rPr>
              <a:t>onitor</a:t>
            </a:r>
            <a:r>
              <a:rPr lang="zh-CN" altLang="en-US" b="1" dirty="0" smtClean="0">
                <a:solidFill>
                  <a:schemeClr val="bg1"/>
                </a:solidFill>
                <a:latin typeface="微软雅黑"/>
                <a:ea typeface="微软雅黑"/>
                <a:cs typeface="微软雅黑"/>
              </a:rPr>
              <a:t>监控平台</a:t>
            </a:r>
            <a:endParaRPr lang="en-US" b="1" dirty="0">
              <a:solidFill>
                <a:schemeClr val="bg1"/>
              </a:solidFill>
              <a:latin typeface="微软雅黑"/>
              <a:ea typeface="微软雅黑"/>
              <a:cs typeface="微软雅黑"/>
            </a:endParaRPr>
          </a:p>
        </p:txBody>
      </p:sp>
      <p:sp>
        <p:nvSpPr>
          <p:cNvPr id="6" name="灯片编号占位符 5"/>
          <p:cNvSpPr>
            <a:spLocks noGrp="1"/>
          </p:cNvSpPr>
          <p:nvPr>
            <p:ph type="sldNum" sz="quarter" idx="12"/>
          </p:nvPr>
        </p:nvSpPr>
        <p:spPr>
          <a:xfrm>
            <a:off x="8737600" y="6299274"/>
            <a:ext cx="2844800" cy="365125"/>
          </a:xfrm>
        </p:spPr>
        <p:txBody>
          <a:bodyPr/>
          <a:lstStyle/>
          <a:p>
            <a:fld id="{F268C5B3-B496-4650-AFEE-7260D2DF61F4}" type="slidenum">
              <a:rPr lang="zh-CN" altLang="en-US" smtClean="0">
                <a:solidFill>
                  <a:srgbClr val="000000">
                    <a:tint val="75000"/>
                  </a:srgbClr>
                </a:solidFill>
              </a:rPr>
              <a:pPr/>
              <a:t>36</a:t>
            </a:fld>
            <a:endParaRPr lang="zh-CN" altLang="en-US">
              <a:solidFill>
                <a:srgbClr val="000000">
                  <a:tint val="75000"/>
                </a:srgbClr>
              </a:solidFill>
            </a:endParaRPr>
          </a:p>
        </p:txBody>
      </p:sp>
      <p:sp>
        <p:nvSpPr>
          <p:cNvPr id="37" name="椭圆 36"/>
          <p:cNvSpPr/>
          <p:nvPr/>
        </p:nvSpPr>
        <p:spPr>
          <a:xfrm>
            <a:off x="1671308" y="1470414"/>
            <a:ext cx="769221" cy="769221"/>
          </a:xfrm>
          <a:prstGeom prst="ellipse">
            <a:avLst/>
          </a:pr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rgbClr val="FFFF00"/>
              </a:solidFill>
            </a:endParaRPr>
          </a:p>
        </p:txBody>
      </p:sp>
      <p:sp>
        <p:nvSpPr>
          <p:cNvPr id="39" name="矩形 38"/>
          <p:cNvSpPr/>
          <p:nvPr/>
        </p:nvSpPr>
        <p:spPr>
          <a:xfrm>
            <a:off x="2428931" y="1612437"/>
            <a:ext cx="1516152" cy="4851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000" b="1" dirty="0" smtClean="0">
                <a:solidFill>
                  <a:srgbClr val="FFFF00"/>
                </a:solidFill>
                <a:latin typeface="微软雅黑" panose="020B0503020204020204" pitchFamily="34" charset="-122"/>
                <a:ea typeface="微软雅黑" panose="020B0503020204020204" pitchFamily="34" charset="-122"/>
              </a:rPr>
              <a:t>五种对象</a:t>
            </a:r>
            <a:endParaRPr lang="zh-CN" altLang="en-US" sz="2000" b="1" dirty="0">
              <a:solidFill>
                <a:srgbClr val="FFFF00"/>
              </a:solidFill>
              <a:latin typeface="微软雅黑" panose="020B0503020204020204" pitchFamily="34" charset="-122"/>
              <a:ea typeface="微软雅黑" panose="020B0503020204020204" pitchFamily="34" charset="-122"/>
            </a:endParaRPr>
          </a:p>
        </p:txBody>
      </p:sp>
      <p:sp>
        <p:nvSpPr>
          <p:cNvPr id="40" name="矩形 39"/>
          <p:cNvSpPr/>
          <p:nvPr/>
        </p:nvSpPr>
        <p:spPr>
          <a:xfrm>
            <a:off x="3945082" y="1670358"/>
            <a:ext cx="7128499" cy="369332"/>
          </a:xfrm>
          <a:prstGeom prst="rect">
            <a:avLst/>
          </a:prstGeom>
        </p:spPr>
        <p:txBody>
          <a:bodyPr wrap="square" lIns="91440" tIns="45720" rIns="91440" bIns="45720">
            <a:spAutoFit/>
          </a:bodyPr>
          <a:lstStyle/>
          <a:p>
            <a:pPr marL="400041" lvl="1"/>
            <a:r>
              <a:rPr lang="zh-CN" altLang="en-US" dirty="0" smtClean="0">
                <a:solidFill>
                  <a:srgbClr val="FFFF00"/>
                </a:solidFill>
                <a:latin typeface="微软雅黑" panose="020B0503020204020204" pitchFamily="34" charset="-122"/>
                <a:ea typeface="微软雅黑" panose="020B0503020204020204" pitchFamily="34" charset="-122"/>
              </a:rPr>
              <a:t>可以监控</a:t>
            </a:r>
            <a:r>
              <a:rPr lang="en-US" altLang="zh-CN" dirty="0" smtClean="0">
                <a:solidFill>
                  <a:srgbClr val="FFFF00"/>
                </a:solidFill>
                <a:latin typeface="微软雅黑" panose="020B0503020204020204" pitchFamily="34" charset="-122"/>
                <a:ea typeface="微软雅黑" panose="020B0503020204020204" pitchFamily="34" charset="-122"/>
              </a:rPr>
              <a:t>Oracle</a:t>
            </a:r>
            <a:r>
              <a:rPr lang="zh-CN" altLang="en-US" dirty="0" smtClean="0">
                <a:solidFill>
                  <a:srgbClr val="FFFF00"/>
                </a:solidFill>
                <a:latin typeface="微软雅黑" panose="020B0503020204020204" pitchFamily="34" charset="-122"/>
                <a:ea typeface="微软雅黑" panose="020B0503020204020204" pitchFamily="34" charset="-122"/>
              </a:rPr>
              <a:t>，</a:t>
            </a:r>
            <a:r>
              <a:rPr lang="en-US" altLang="zh-CN" dirty="0" smtClean="0">
                <a:solidFill>
                  <a:srgbClr val="FFFF00"/>
                </a:solidFill>
                <a:latin typeface="微软雅黑" panose="020B0503020204020204" pitchFamily="34" charset="-122"/>
                <a:ea typeface="微软雅黑" panose="020B0503020204020204" pitchFamily="34" charset="-122"/>
              </a:rPr>
              <a:t>MySQL</a:t>
            </a:r>
            <a:r>
              <a:rPr lang="zh-CN" altLang="en-US" dirty="0" smtClean="0">
                <a:solidFill>
                  <a:srgbClr val="FFFF00"/>
                </a:solidFill>
                <a:latin typeface="微软雅黑" panose="020B0503020204020204" pitchFamily="34" charset="-122"/>
                <a:ea typeface="微软雅黑" panose="020B0503020204020204" pitchFamily="34" charset="-122"/>
              </a:rPr>
              <a:t>，</a:t>
            </a:r>
            <a:r>
              <a:rPr lang="en-US" altLang="zh-CN" dirty="0" err="1" smtClean="0">
                <a:solidFill>
                  <a:srgbClr val="FFFF00"/>
                </a:solidFill>
                <a:latin typeface="微软雅黑" panose="020B0503020204020204" pitchFamily="34" charset="-122"/>
                <a:ea typeface="微软雅黑" panose="020B0503020204020204" pitchFamily="34" charset="-122"/>
              </a:rPr>
              <a:t>PgSQL</a:t>
            </a:r>
            <a:r>
              <a:rPr lang="zh-CN" altLang="en-US" dirty="0" smtClean="0">
                <a:solidFill>
                  <a:srgbClr val="FFFF00"/>
                </a:solidFill>
                <a:latin typeface="微软雅黑" panose="020B0503020204020204" pitchFamily="34" charset="-122"/>
                <a:ea typeface="微软雅黑" panose="020B0503020204020204" pitchFamily="34" charset="-122"/>
              </a:rPr>
              <a:t>，</a:t>
            </a:r>
            <a:r>
              <a:rPr lang="en-US" altLang="zh-CN" dirty="0" err="1" smtClean="0">
                <a:solidFill>
                  <a:srgbClr val="FFFF00"/>
                </a:solidFill>
                <a:latin typeface="微软雅黑" panose="020B0503020204020204" pitchFamily="34" charset="-122"/>
                <a:ea typeface="微软雅黑" panose="020B0503020204020204" pitchFamily="34" charset="-122"/>
              </a:rPr>
              <a:t>QData</a:t>
            </a:r>
            <a:r>
              <a:rPr lang="zh-CN" altLang="zh-CN" dirty="0" smtClean="0">
                <a:solidFill>
                  <a:srgbClr val="FFFF00"/>
                </a:solidFill>
                <a:latin typeface="微软雅黑" panose="020B0503020204020204" pitchFamily="34" charset="-122"/>
                <a:ea typeface="微软雅黑" panose="020B0503020204020204" pitchFamily="34" charset="-122"/>
              </a:rPr>
              <a:t>，</a:t>
            </a:r>
            <a:r>
              <a:rPr lang="zh-CN" altLang="en-US" dirty="0" smtClean="0">
                <a:solidFill>
                  <a:srgbClr val="FFFF00"/>
                </a:solidFill>
                <a:latin typeface="微软雅黑" panose="020B0503020204020204" pitchFamily="34" charset="-122"/>
                <a:ea typeface="微软雅黑" panose="020B0503020204020204" pitchFamily="34" charset="-122"/>
              </a:rPr>
              <a:t>主机五种对象</a:t>
            </a:r>
            <a:endParaRPr lang="en-US" altLang="zh-CN" dirty="0">
              <a:solidFill>
                <a:srgbClr val="FFFF00"/>
              </a:solidFill>
              <a:latin typeface="微软雅黑" panose="020B0503020204020204" pitchFamily="34" charset="-122"/>
              <a:ea typeface="微软雅黑" panose="020B0503020204020204" pitchFamily="34" charset="-122"/>
            </a:endParaRPr>
          </a:p>
        </p:txBody>
      </p:sp>
      <p:sp>
        <p:nvSpPr>
          <p:cNvPr id="34" name="标题 3"/>
          <p:cNvSpPr>
            <a:spLocks noGrp="1"/>
          </p:cNvSpPr>
          <p:nvPr>
            <p:ph type="title"/>
          </p:nvPr>
        </p:nvSpPr>
        <p:spPr>
          <a:xfrm>
            <a:off x="1856601" y="1600580"/>
            <a:ext cx="435925" cy="556591"/>
          </a:xfrm>
          <a:noFill/>
        </p:spPr>
        <p:txBody>
          <a:bodyPr/>
          <a:lstStyle/>
          <a:p>
            <a:r>
              <a:rPr lang="en-US" altLang="zh-CN" sz="3200" dirty="0">
                <a:solidFill>
                  <a:schemeClr val="bg1"/>
                </a:solidFill>
              </a:rPr>
              <a:t>5</a:t>
            </a:r>
            <a:endParaRPr lang="zh-CN" altLang="en-US" sz="3200" dirty="0">
              <a:solidFill>
                <a:schemeClr val="bg1"/>
              </a:solidFill>
            </a:endParaRPr>
          </a:p>
        </p:txBody>
      </p:sp>
    </p:spTree>
    <p:extLst>
      <p:ext uri="{BB962C8B-B14F-4D97-AF65-F5344CB8AC3E}">
        <p14:creationId xmlns:p14="http://schemas.microsoft.com/office/powerpoint/2010/main" val="13818757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heel(1)">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heel(1)">
                                      <p:cBhvr>
                                        <p:cTn id="19" dur="500"/>
                                        <p:tgtEl>
                                          <p:spTgt spid="2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500"/>
                                        <p:tgtEl>
                                          <p:spTgt spid="1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par>
                          <p:cTn id="31" fill="hold">
                            <p:stCondLst>
                              <p:cond delay="3000"/>
                            </p:stCondLst>
                            <p:childTnLst>
                              <p:par>
                                <p:cTn id="32" presetID="21" presetClass="entr" presetSubtype="1"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heel(1)">
                                      <p:cBhvr>
                                        <p:cTn id="34" dur="500"/>
                                        <p:tgtEl>
                                          <p:spTgt spid="22"/>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heel(1)">
                                      <p:cBhvr>
                                        <p:cTn id="37" dur="500"/>
                                        <p:tgtEl>
                                          <p:spTgt spid="1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childTnLst>
                          </p:cTn>
                        </p:par>
                        <p:par>
                          <p:cTn id="46" fill="hold">
                            <p:stCondLst>
                              <p:cond delay="4500"/>
                            </p:stCondLst>
                            <p:childTnLst>
                              <p:par>
                                <p:cTn id="47" presetID="21"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heel(1)">
                                      <p:cBhvr>
                                        <p:cTn id="49" dur="500"/>
                                        <p:tgtEl>
                                          <p:spTgt spid="1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left)">
                                      <p:cBhvr>
                                        <p:cTn id="53" dur="500"/>
                                        <p:tgtEl>
                                          <p:spTgt spid="26"/>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par>
                          <p:cTn id="58" fill="hold">
                            <p:stCondLst>
                              <p:cond delay="6000"/>
                            </p:stCondLst>
                            <p:childTnLst>
                              <p:par>
                                <p:cTn id="59" presetID="21" presetClass="entr" presetSubtype="1"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heel(1)">
                                      <p:cBhvr>
                                        <p:cTn id="61" dur="500"/>
                                        <p:tgtEl>
                                          <p:spTgt spid="20"/>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heel(1)">
                                      <p:cBhvr>
                                        <p:cTn id="64" dur="500"/>
                                        <p:tgtEl>
                                          <p:spTgt spid="23"/>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childTnLst>
                          </p:cTn>
                        </p:par>
                        <p:par>
                          <p:cTn id="69" fill="hold">
                            <p:stCondLst>
                              <p:cond delay="70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7500"/>
                            </p:stCondLst>
                            <p:childTnLst>
                              <p:par>
                                <p:cTn id="74" presetID="16" presetClass="entr" presetSubtype="42"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barn(outHorizontal)">
                                      <p:cBhvr>
                                        <p:cTn id="7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animBg="1"/>
      <p:bldP spid="20" grpId="0" animBg="1"/>
      <p:bldP spid="23" grpId="0" animBg="1"/>
      <p:bldP spid="3" grpId="0"/>
      <p:bldP spid="25" grpId="0"/>
      <p:bldP spid="26" grpId="0"/>
      <p:bldP spid="27" grpId="0"/>
      <p:bldP spid="29" grpId="0"/>
      <p:bldP spid="30" grpId="0"/>
      <p:bldP spid="31" grpId="0"/>
      <p:bldP spid="32" grpId="0"/>
      <p:bldP spid="37" grpId="0" animBg="1"/>
      <p:bldP spid="39" grpId="0"/>
      <p:bldP spid="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4"/>
          <p:cNvSpPr txBox="1">
            <a:spLocks noChangeArrowheads="1"/>
          </p:cNvSpPr>
          <p:nvPr/>
        </p:nvSpPr>
        <p:spPr bwMode="auto">
          <a:xfrm>
            <a:off x="194584" y="324249"/>
            <a:ext cx="2359760" cy="408623"/>
          </a:xfrm>
          <a:prstGeom prst="roundRect">
            <a:avLst/>
          </a:prstGeom>
          <a:solidFill>
            <a:srgbClr val="214B79"/>
          </a:solidFill>
          <a:ln>
            <a:noFill/>
          </a:ln>
          <a:effectLst>
            <a:outerShdw blurRad="50800" dist="38100" dir="5400000" algn="t" rotWithShape="0">
              <a:prstClr val="black">
                <a:alpha val="40000"/>
              </a:prstClr>
            </a:outerShdw>
          </a:effectLst>
        </p:spPr>
        <p:txBody>
          <a:bodyPr wrap="squar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en-US" b="1" dirty="0" err="1" smtClean="0">
                <a:solidFill>
                  <a:schemeClr val="bg1"/>
                </a:solidFill>
                <a:latin typeface="微软雅黑" panose="020B0503020204020204" pitchFamily="34" charset="-122"/>
                <a:ea typeface="微软雅黑" panose="020B0503020204020204" pitchFamily="34" charset="-122"/>
              </a:rPr>
              <a:t>QM</a:t>
            </a:r>
            <a:r>
              <a:rPr lang="en-US" altLang="zh-CN" b="1" dirty="0" err="1" smtClean="0">
                <a:solidFill>
                  <a:schemeClr val="bg1"/>
                </a:solidFill>
                <a:latin typeface="微软雅黑" panose="020B0503020204020204" pitchFamily="34" charset="-122"/>
                <a:ea typeface="微软雅黑" panose="020B0503020204020204" pitchFamily="34" charset="-122"/>
              </a:rPr>
              <a:t>onitor</a:t>
            </a:r>
            <a:r>
              <a:rPr lang="zh-CN" altLang="en-US" b="1" dirty="0" smtClean="0">
                <a:solidFill>
                  <a:schemeClr val="bg1"/>
                </a:solidFill>
                <a:latin typeface="微软雅黑" panose="020B0503020204020204" pitchFamily="34" charset="-122"/>
                <a:ea typeface="微软雅黑" panose="020B0503020204020204" pitchFamily="34" charset="-122"/>
              </a:rPr>
              <a:t>监控平台</a:t>
            </a:r>
            <a:endParaRPr lang="en-US" b="1" dirty="0">
              <a:solidFill>
                <a:schemeClr val="bg1"/>
              </a:solidFill>
              <a:latin typeface="微软雅黑" panose="020B0503020204020204" pitchFamily="34" charset="-122"/>
              <a:ea typeface="微软雅黑" panose="020B0503020204020204" pitchFamily="34" charset="-122"/>
            </a:endParaRPr>
          </a:p>
        </p:txBody>
      </p:sp>
      <p:sp>
        <p:nvSpPr>
          <p:cNvPr id="6" name="灯片编号占位符 5"/>
          <p:cNvSpPr>
            <a:spLocks noGrp="1"/>
          </p:cNvSpPr>
          <p:nvPr>
            <p:ph type="sldNum" sz="quarter" idx="12"/>
          </p:nvPr>
        </p:nvSpPr>
        <p:spPr>
          <a:xfrm>
            <a:off x="8737600" y="6299274"/>
            <a:ext cx="2844800" cy="365125"/>
          </a:xfrm>
        </p:spPr>
        <p:txBody>
          <a:bodyPr/>
          <a:lstStyle/>
          <a:p>
            <a:fld id="{F268C5B3-B496-4650-AFEE-7260D2DF61F4}" type="slidenum">
              <a:rPr lang="zh-CN" altLang="en-US" smtClean="0">
                <a:solidFill>
                  <a:srgbClr val="000000">
                    <a:tint val="75000"/>
                  </a:srgbClr>
                </a:solidFill>
              </a:rPr>
              <a:pPr/>
              <a:t>37</a:t>
            </a:fld>
            <a:endParaRPr lang="zh-CN" altLang="en-US">
              <a:solidFill>
                <a:srgbClr val="000000">
                  <a:tint val="75000"/>
                </a:srgbClr>
              </a:solidFill>
            </a:endParaRPr>
          </a:p>
        </p:txBody>
      </p:sp>
      <p:pic>
        <p:nvPicPr>
          <p:cNvPr id="4" name="图片 3"/>
          <p:cNvPicPr>
            <a:picLocks noChangeAspect="1"/>
          </p:cNvPicPr>
          <p:nvPr/>
        </p:nvPicPr>
        <p:blipFill>
          <a:blip r:embed="rId2" cstate="email"/>
          <a:stretch>
            <a:fillRect/>
          </a:stretch>
        </p:blipFill>
        <p:spPr>
          <a:xfrm>
            <a:off x="6167515" y="1197344"/>
            <a:ext cx="5679493" cy="2376936"/>
          </a:xfrm>
          <a:prstGeom prst="rect">
            <a:avLst/>
          </a:prstGeom>
          <a:ln>
            <a:solidFill>
              <a:schemeClr val="tx1">
                <a:lumMod val="50000"/>
                <a:lumOff val="50000"/>
              </a:schemeClr>
            </a:solidFill>
          </a:ln>
          <a:effectLst/>
        </p:spPr>
      </p:pic>
      <p:pic>
        <p:nvPicPr>
          <p:cNvPr id="8" name="图片 7"/>
          <p:cNvPicPr>
            <a:picLocks noChangeAspect="1"/>
          </p:cNvPicPr>
          <p:nvPr/>
        </p:nvPicPr>
        <p:blipFill>
          <a:blip r:embed="rId3" cstate="email"/>
          <a:stretch>
            <a:fillRect/>
          </a:stretch>
        </p:blipFill>
        <p:spPr>
          <a:xfrm>
            <a:off x="194584" y="1197344"/>
            <a:ext cx="5641601" cy="2354123"/>
          </a:xfrm>
          <a:prstGeom prst="rect">
            <a:avLst/>
          </a:prstGeom>
          <a:ln>
            <a:solidFill>
              <a:schemeClr val="tx1">
                <a:lumMod val="50000"/>
                <a:lumOff val="50000"/>
              </a:schemeClr>
            </a:solidFill>
          </a:ln>
          <a:effectLst/>
        </p:spPr>
      </p:pic>
      <p:pic>
        <p:nvPicPr>
          <p:cNvPr id="9" name="图片 8"/>
          <p:cNvPicPr>
            <a:picLocks noChangeAspect="1"/>
          </p:cNvPicPr>
          <p:nvPr/>
        </p:nvPicPr>
        <p:blipFill>
          <a:blip r:embed="rId4" cstate="email"/>
          <a:stretch>
            <a:fillRect/>
          </a:stretch>
        </p:blipFill>
        <p:spPr>
          <a:xfrm>
            <a:off x="194584" y="4016969"/>
            <a:ext cx="5641601" cy="2584326"/>
          </a:xfrm>
          <a:prstGeom prst="rect">
            <a:avLst/>
          </a:prstGeom>
          <a:ln>
            <a:solidFill>
              <a:schemeClr val="tx1">
                <a:lumMod val="50000"/>
                <a:lumOff val="50000"/>
              </a:schemeClr>
            </a:solidFill>
          </a:ln>
          <a:effectLst/>
        </p:spPr>
      </p:pic>
      <p:pic>
        <p:nvPicPr>
          <p:cNvPr id="12" name="图片 11"/>
          <p:cNvPicPr>
            <a:picLocks noChangeAspect="1"/>
          </p:cNvPicPr>
          <p:nvPr/>
        </p:nvPicPr>
        <p:blipFill>
          <a:blip r:embed="rId5" cstate="email"/>
          <a:stretch>
            <a:fillRect/>
          </a:stretch>
        </p:blipFill>
        <p:spPr>
          <a:xfrm>
            <a:off x="6167516" y="4016970"/>
            <a:ext cx="5679493" cy="2584325"/>
          </a:xfrm>
          <a:prstGeom prst="rect">
            <a:avLst/>
          </a:prstGeom>
          <a:ln>
            <a:solidFill>
              <a:schemeClr val="tx1">
                <a:lumMod val="50000"/>
                <a:lumOff val="50000"/>
              </a:schemeClr>
            </a:solidFill>
          </a:ln>
          <a:effectLst/>
        </p:spPr>
      </p:pic>
      <p:sp>
        <p:nvSpPr>
          <p:cNvPr id="13" name="标题 3"/>
          <p:cNvSpPr>
            <a:spLocks noGrp="1"/>
          </p:cNvSpPr>
          <p:nvPr>
            <p:ph type="title"/>
          </p:nvPr>
        </p:nvSpPr>
        <p:spPr>
          <a:xfrm>
            <a:off x="194583" y="839933"/>
            <a:ext cx="2949935" cy="360710"/>
          </a:xfrm>
          <a:solidFill>
            <a:srgbClr val="FFFFFF"/>
          </a:solidFill>
        </p:spPr>
        <p:txBody>
          <a:bodyPr>
            <a:normAutofit fontScale="90000"/>
          </a:bodyPr>
          <a:lstStyle/>
          <a:p>
            <a:r>
              <a:rPr lang="zh-CN" altLang="en-US" sz="2000" dirty="0">
                <a:solidFill>
                  <a:srgbClr val="FF0000"/>
                </a:solidFill>
              </a:rPr>
              <a:t>实时</a:t>
            </a:r>
            <a:r>
              <a:rPr lang="zh-CN" altLang="en-US" sz="2000" dirty="0" smtClean="0">
                <a:solidFill>
                  <a:srgbClr val="FF0000"/>
                </a:solidFill>
              </a:rPr>
              <a:t>报警</a:t>
            </a:r>
            <a:endParaRPr lang="zh-CN" altLang="en-US" sz="2000" dirty="0">
              <a:solidFill>
                <a:srgbClr val="FF0000"/>
              </a:solidFill>
            </a:endParaRPr>
          </a:p>
        </p:txBody>
      </p:sp>
      <p:sp>
        <p:nvSpPr>
          <p:cNvPr id="14" name="标题 3"/>
          <p:cNvSpPr txBox="1">
            <a:spLocks/>
          </p:cNvSpPr>
          <p:nvPr/>
        </p:nvSpPr>
        <p:spPr>
          <a:xfrm>
            <a:off x="6057327" y="804830"/>
            <a:ext cx="2949935" cy="360710"/>
          </a:xfrm>
          <a:prstGeom prst="rect">
            <a:avLst/>
          </a:prstGeom>
          <a:solidFill>
            <a:srgbClr val="FFFFFF"/>
          </a:solidFill>
        </p:spPr>
        <p:txBody>
          <a:bodyPr anchor="b"/>
          <a:lstStyle>
            <a:lvl1pPr algn="l" defTabSz="914400" rtl="0" eaLnBrk="1" latinLnBrk="0" hangingPunct="1">
              <a:spcBef>
                <a:spcPct val="0"/>
              </a:spcBef>
              <a:buNone/>
              <a:defRPr sz="2800" b="1" kern="1200">
                <a:solidFill>
                  <a:schemeClr val="tx2">
                    <a:lumMod val="75000"/>
                  </a:schemeClr>
                </a:solidFill>
                <a:latin typeface="微软雅黑" panose="020B0503020204020204" pitchFamily="34" charset="-122"/>
                <a:ea typeface="微软雅黑" panose="020B0503020204020204" pitchFamily="34" charset="-122"/>
                <a:cs typeface="+mj-cs"/>
              </a:defRPr>
            </a:lvl1pPr>
          </a:lstStyle>
          <a:p>
            <a:r>
              <a:rPr lang="zh-CN" altLang="en-US" sz="2000" dirty="0" smtClean="0">
                <a:solidFill>
                  <a:srgbClr val="FFC000"/>
                </a:solidFill>
              </a:rPr>
              <a:t>资源监控</a:t>
            </a:r>
            <a:endParaRPr lang="zh-CN" altLang="en-US" sz="2000" dirty="0">
              <a:solidFill>
                <a:srgbClr val="FFC000"/>
              </a:solidFill>
            </a:endParaRPr>
          </a:p>
        </p:txBody>
      </p:sp>
      <p:sp>
        <p:nvSpPr>
          <p:cNvPr id="15" name="标题 3"/>
          <p:cNvSpPr txBox="1">
            <a:spLocks/>
          </p:cNvSpPr>
          <p:nvPr/>
        </p:nvSpPr>
        <p:spPr>
          <a:xfrm>
            <a:off x="178680" y="3616504"/>
            <a:ext cx="2949935" cy="384564"/>
          </a:xfrm>
          <a:prstGeom prst="rect">
            <a:avLst/>
          </a:prstGeom>
          <a:solidFill>
            <a:srgbClr val="FFFFFF"/>
          </a:solidFill>
        </p:spPr>
        <p:txBody>
          <a:bodyPr anchor="b"/>
          <a:lstStyle>
            <a:lvl1pPr algn="l" defTabSz="914400" rtl="0" eaLnBrk="1" latinLnBrk="0" hangingPunct="1">
              <a:spcBef>
                <a:spcPct val="0"/>
              </a:spcBef>
              <a:buNone/>
              <a:defRPr sz="2800" b="1" kern="1200">
                <a:solidFill>
                  <a:schemeClr val="tx2">
                    <a:lumMod val="75000"/>
                  </a:schemeClr>
                </a:solidFill>
                <a:latin typeface="微软雅黑" panose="020B0503020204020204" pitchFamily="34" charset="-122"/>
                <a:ea typeface="微软雅黑" panose="020B0503020204020204" pitchFamily="34" charset="-122"/>
                <a:cs typeface="+mj-cs"/>
              </a:defRPr>
            </a:lvl1pPr>
          </a:lstStyle>
          <a:p>
            <a:r>
              <a:rPr lang="zh-CN" altLang="en-US" sz="2000" dirty="0" smtClean="0">
                <a:solidFill>
                  <a:srgbClr val="0070C0"/>
                </a:solidFill>
              </a:rPr>
              <a:t>全局视图</a:t>
            </a:r>
            <a:endParaRPr lang="zh-CN" altLang="en-US" sz="2000" dirty="0">
              <a:solidFill>
                <a:srgbClr val="0070C0"/>
              </a:solidFill>
            </a:endParaRPr>
          </a:p>
        </p:txBody>
      </p:sp>
      <p:sp>
        <p:nvSpPr>
          <p:cNvPr id="16" name="标题 3"/>
          <p:cNvSpPr txBox="1">
            <a:spLocks/>
          </p:cNvSpPr>
          <p:nvPr/>
        </p:nvSpPr>
        <p:spPr>
          <a:xfrm>
            <a:off x="6057327" y="3651049"/>
            <a:ext cx="2949935" cy="342067"/>
          </a:xfrm>
          <a:prstGeom prst="rect">
            <a:avLst/>
          </a:prstGeom>
          <a:solidFill>
            <a:srgbClr val="FFFFFF"/>
          </a:solidFill>
        </p:spPr>
        <p:txBody>
          <a:bodyPr anchor="b"/>
          <a:lstStyle>
            <a:lvl1pPr algn="l" defTabSz="914400" rtl="0" eaLnBrk="1" latinLnBrk="0" hangingPunct="1">
              <a:spcBef>
                <a:spcPct val="0"/>
              </a:spcBef>
              <a:buNone/>
              <a:defRPr sz="2800" b="1" kern="1200">
                <a:solidFill>
                  <a:schemeClr val="tx2">
                    <a:lumMod val="75000"/>
                  </a:schemeClr>
                </a:solidFill>
                <a:latin typeface="微软雅黑" panose="020B0503020204020204" pitchFamily="34" charset="-122"/>
                <a:ea typeface="微软雅黑" panose="020B0503020204020204" pitchFamily="34" charset="-122"/>
                <a:cs typeface="+mj-cs"/>
              </a:defRPr>
            </a:lvl1pPr>
          </a:lstStyle>
          <a:p>
            <a:r>
              <a:rPr lang="zh-CN" altLang="en-US" sz="2000" dirty="0" smtClean="0">
                <a:solidFill>
                  <a:srgbClr val="00B050"/>
                </a:solidFill>
              </a:rPr>
              <a:t>性能曲线</a:t>
            </a:r>
            <a:endParaRPr lang="zh-CN" altLang="en-US" sz="2000" dirty="0">
              <a:solidFill>
                <a:srgbClr val="00B050"/>
              </a:solidFill>
            </a:endParaRPr>
          </a:p>
        </p:txBody>
      </p:sp>
    </p:spTree>
    <p:extLst>
      <p:ext uri="{BB962C8B-B14F-4D97-AF65-F5344CB8AC3E}">
        <p14:creationId xmlns:p14="http://schemas.microsoft.com/office/powerpoint/2010/main" val="10005007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Documents\Pictures\2015\IMG_1872.JPG"/>
          <p:cNvPicPr/>
          <p:nvPr/>
        </p:nvPicPr>
        <p:blipFill>
          <a:blip r:embed="rId2">
            <a:extLst>
              <a:ext uri="{28A0092B-C50C-407E-A947-70E740481C1C}">
                <a14:useLocalDpi xmlns:a14="http://schemas.microsoft.com/office/drawing/2010/main" val="0"/>
              </a:ext>
            </a:extLst>
          </a:blip>
          <a:srcRect/>
          <a:stretch>
            <a:fillRect/>
          </a:stretch>
        </p:blipFill>
        <p:spPr bwMode="auto">
          <a:xfrm>
            <a:off x="408943" y="482005"/>
            <a:ext cx="11017081" cy="6056907"/>
          </a:xfrm>
          <a:prstGeom prst="rect">
            <a:avLst/>
          </a:prstGeom>
          <a:noFill/>
          <a:ln>
            <a:noFill/>
          </a:ln>
          <a:effectLst>
            <a:softEdge rad="317500"/>
          </a:effectLst>
        </p:spPr>
      </p:pic>
      <p:sp>
        <p:nvSpPr>
          <p:cNvPr id="19" name="矩形 18"/>
          <p:cNvSpPr/>
          <p:nvPr/>
        </p:nvSpPr>
        <p:spPr>
          <a:xfrm>
            <a:off x="0" y="2302146"/>
            <a:ext cx="12192000" cy="1569660"/>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lnSpc>
                <a:spcPct val="150000"/>
              </a:lnSpc>
            </a:pP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4000" b="1" dirty="0" smtClean="0">
                <a:solidFill>
                  <a:schemeClr val="bg1"/>
                </a:solidFill>
                <a:latin typeface="微软雅黑" panose="020B0503020204020204" pitchFamily="34" charset="-122"/>
                <a:ea typeface="微软雅黑" panose="020B0503020204020204" pitchFamily="34" charset="-122"/>
              </a:rPr>
              <a:t>数据库容灾保护</a:t>
            </a:r>
            <a:endParaRPr lang="en-US" altLang="zh-CN" sz="4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38</a:t>
            </a:fld>
            <a:endParaRPr lang="zh-CN" altLang="en-US">
              <a:solidFill>
                <a:srgbClr val="000000">
                  <a:tint val="75000"/>
                </a:srgbClr>
              </a:solidFill>
            </a:endParaRPr>
          </a:p>
        </p:txBody>
      </p:sp>
    </p:spTree>
    <p:extLst>
      <p:ext uri="{BB962C8B-B14F-4D97-AF65-F5344CB8AC3E}">
        <p14:creationId xmlns:p14="http://schemas.microsoft.com/office/powerpoint/2010/main" val="21304751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37"/>
          <p:cNvGrpSpPr/>
          <p:nvPr/>
        </p:nvGrpSpPr>
        <p:grpSpPr>
          <a:xfrm>
            <a:off x="5939518" y="1418666"/>
            <a:ext cx="2829616" cy="569886"/>
            <a:chOff x="2387439" y="5099393"/>
            <a:chExt cx="2250762" cy="666439"/>
          </a:xfrm>
          <a:effectLst>
            <a:outerShdw blurRad="50800" dist="38100" dir="5400000" algn="t" rotWithShape="0">
              <a:prstClr val="black">
                <a:alpha val="40000"/>
              </a:prstClr>
            </a:outerShdw>
          </a:effectLst>
        </p:grpSpPr>
        <p:sp>
          <p:nvSpPr>
            <p:cNvPr id="17" name="矩形 16"/>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矩形 17"/>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0" name="矩形 19"/>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矩形 20"/>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矩形 21"/>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23" name="直接连接符 144"/>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24" name="直接连接符 145"/>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25" name="流程图: 联系 146"/>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6" name="圆角矩形 25"/>
          <p:cNvSpPr/>
          <p:nvPr/>
        </p:nvSpPr>
        <p:spPr>
          <a:xfrm>
            <a:off x="5970104" y="2130261"/>
            <a:ext cx="1369775" cy="375179"/>
          </a:xfrm>
          <a:prstGeom prst="round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数据文件</a:t>
            </a:r>
          </a:p>
        </p:txBody>
      </p:sp>
      <p:sp>
        <p:nvSpPr>
          <p:cNvPr id="27" name="圆角矩形 26"/>
          <p:cNvSpPr/>
          <p:nvPr/>
        </p:nvSpPr>
        <p:spPr>
          <a:xfrm>
            <a:off x="7714018" y="2148084"/>
            <a:ext cx="894963" cy="365383"/>
          </a:xfrm>
          <a:prstGeom prst="round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微软雅黑" panose="020B0503020204020204" pitchFamily="34" charset="-122"/>
                <a:ea typeface="微软雅黑" panose="020B0503020204020204" pitchFamily="34" charset="-122"/>
              </a:rPr>
              <a:t>WAL</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圆角矩形标注 28"/>
          <p:cNvSpPr/>
          <p:nvPr/>
        </p:nvSpPr>
        <p:spPr>
          <a:xfrm>
            <a:off x="5856651" y="1247744"/>
            <a:ext cx="3021996" cy="1401156"/>
          </a:xfrm>
          <a:prstGeom prst="wedgeRoundRectCallout">
            <a:avLst>
              <a:gd name="adj1" fmla="val -23460"/>
              <a:gd name="adj2" fmla="val 50371"/>
              <a:gd name="adj3" fmla="val 16667"/>
            </a:avLst>
          </a:prstGeom>
          <a:noFill/>
          <a:ln w="19050">
            <a:solidFill>
              <a:srgbClr val="19C0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19C029"/>
              </a:solidFill>
              <a:latin typeface="微软雅黑" panose="020B0503020204020204" pitchFamily="34" charset="-122"/>
              <a:ea typeface="微软雅黑" panose="020B0503020204020204" pitchFamily="34" charset="-122"/>
            </a:endParaRPr>
          </a:p>
        </p:txBody>
      </p:sp>
      <p:sp>
        <p:nvSpPr>
          <p:cNvPr id="30" name="内容占位符 2"/>
          <p:cNvSpPr txBox="1">
            <a:spLocks/>
          </p:cNvSpPr>
          <p:nvPr/>
        </p:nvSpPr>
        <p:spPr bwMode="auto">
          <a:xfrm>
            <a:off x="200607" y="1505805"/>
            <a:ext cx="3939447" cy="4464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0" fontAlgn="base">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fontAlgn="base">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fontAlgn="base">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fontAlgn="base">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1" indent="-342900" algn="l">
              <a:lnSpc>
                <a:spcPct val="150000"/>
              </a:lnSpc>
              <a:buFont typeface="Wingdings" charset="2"/>
              <a:buChar char="u"/>
            </a:pPr>
            <a:r>
              <a:rPr lang="zh-CN" altLang="en-US" sz="1800" b="1" dirty="0" smtClean="0">
                <a:solidFill>
                  <a:srgbClr val="214B79"/>
                </a:solidFill>
                <a:latin typeface="微软雅黑" panose="020B0503020204020204" pitchFamily="34" charset="-122"/>
                <a:ea typeface="微软雅黑" panose="020B0503020204020204" pitchFamily="34" charset="-122"/>
                <a:cs typeface="微软雅黑" charset="0"/>
              </a:rPr>
              <a:t>同城数据零丢失</a:t>
            </a:r>
            <a:endParaRPr lang="en-US" altLang="zh-CN" sz="1800" b="1" dirty="0" smtClean="0">
              <a:solidFill>
                <a:srgbClr val="214B79"/>
              </a:solidFill>
              <a:latin typeface="微软雅黑" panose="020B0503020204020204" pitchFamily="34" charset="-122"/>
              <a:ea typeface="微软雅黑" panose="020B0503020204020204" pitchFamily="34" charset="-122"/>
              <a:cs typeface="微软雅黑" charset="0"/>
            </a:endParaRPr>
          </a:p>
          <a:p>
            <a:pPr marL="400050" lvl="2" algn="l">
              <a:lnSpc>
                <a:spcPct val="150000"/>
              </a:lnSpc>
            </a:pPr>
            <a:r>
              <a:rPr lang="zh-CN" altLang="en-US" sz="1600" dirty="0" smtClean="0">
                <a:solidFill>
                  <a:srgbClr val="214B79"/>
                </a:solidFill>
                <a:latin typeface="微软雅黑" panose="020B0503020204020204" pitchFamily="34" charset="-122"/>
                <a:ea typeface="微软雅黑" panose="020B0503020204020204" pitchFamily="34" charset="-122"/>
                <a:cs typeface="微软雅黑" charset="0"/>
              </a:rPr>
              <a:t>数据库的</a:t>
            </a:r>
            <a:r>
              <a:rPr lang="en-US" altLang="zh-CN" sz="1600" dirty="0" smtClean="0">
                <a:solidFill>
                  <a:srgbClr val="214B79"/>
                </a:solidFill>
                <a:latin typeface="微软雅黑" panose="020B0503020204020204" pitchFamily="34" charset="-122"/>
                <a:ea typeface="微软雅黑" panose="020B0503020204020204" pitchFamily="34" charset="-122"/>
                <a:cs typeface="微软雅黑" charset="0"/>
              </a:rPr>
              <a:t>Redo</a:t>
            </a:r>
            <a:r>
              <a:rPr lang="zh-CN" altLang="en-US" sz="1600" dirty="0">
                <a:solidFill>
                  <a:srgbClr val="214B79"/>
                </a:solidFill>
                <a:latin typeface="微软雅黑" panose="020B0503020204020204" pitchFamily="34" charset="-122"/>
                <a:ea typeface="微软雅黑" panose="020B0503020204020204" pitchFamily="34" charset="-122"/>
                <a:cs typeface="微软雅黑" charset="0"/>
              </a:rPr>
              <a:t>是同步复制到</a:t>
            </a:r>
            <a:r>
              <a:rPr lang="zh-CN" altLang="en-US" sz="1600" dirty="0" smtClean="0">
                <a:solidFill>
                  <a:srgbClr val="214B79"/>
                </a:solidFill>
                <a:latin typeface="微软雅黑" panose="020B0503020204020204" pitchFamily="34" charset="-122"/>
                <a:ea typeface="微软雅黑" panose="020B0503020204020204" pitchFamily="34" charset="-122"/>
                <a:cs typeface="微软雅黑" charset="0"/>
              </a:rPr>
              <a:t>远端</a:t>
            </a:r>
            <a:endParaRPr lang="en-US" altLang="zh-CN" sz="1600" dirty="0">
              <a:solidFill>
                <a:srgbClr val="214B79"/>
              </a:solidFill>
              <a:latin typeface="微软雅黑" panose="020B0503020204020204" pitchFamily="34" charset="-122"/>
              <a:ea typeface="微软雅黑" panose="020B0503020204020204" pitchFamily="34" charset="-122"/>
              <a:cs typeface="微软雅黑" charset="0"/>
            </a:endParaRPr>
          </a:p>
          <a:p>
            <a:pPr marL="342900" lvl="1" indent="-342900" algn="l">
              <a:lnSpc>
                <a:spcPct val="150000"/>
              </a:lnSpc>
              <a:buFont typeface="Wingdings" charset="2"/>
              <a:buChar char="u"/>
            </a:pPr>
            <a:r>
              <a:rPr lang="zh-CN" altLang="en-US" sz="1800" b="1" dirty="0">
                <a:solidFill>
                  <a:srgbClr val="214B79"/>
                </a:solidFill>
                <a:latin typeface="微软雅黑" panose="020B0503020204020204" pitchFamily="34" charset="-122"/>
                <a:ea typeface="微软雅黑" panose="020B0503020204020204" pitchFamily="34" charset="-122"/>
                <a:cs typeface="微软雅黑" charset="0"/>
              </a:rPr>
              <a:t>对现有性能影响</a:t>
            </a:r>
            <a:r>
              <a:rPr lang="zh-CN" altLang="en-US" sz="1800" b="1" dirty="0" smtClean="0">
                <a:solidFill>
                  <a:srgbClr val="214B79"/>
                </a:solidFill>
                <a:latin typeface="微软雅黑" panose="020B0503020204020204" pitchFamily="34" charset="-122"/>
                <a:ea typeface="微软雅黑" panose="020B0503020204020204" pitchFamily="34" charset="-122"/>
                <a:cs typeface="微软雅黑" charset="0"/>
              </a:rPr>
              <a:t>较小</a:t>
            </a:r>
            <a:endParaRPr lang="en-US" altLang="zh-CN" sz="1800" b="1" dirty="0" smtClean="0">
              <a:solidFill>
                <a:srgbClr val="214B79"/>
              </a:solidFill>
              <a:latin typeface="微软雅黑" panose="020B0503020204020204" pitchFamily="34" charset="-122"/>
              <a:ea typeface="微软雅黑" panose="020B0503020204020204" pitchFamily="34" charset="-122"/>
              <a:cs typeface="微软雅黑" charset="0"/>
            </a:endParaRPr>
          </a:p>
          <a:p>
            <a:pPr marL="0" lvl="1" algn="l">
              <a:lnSpc>
                <a:spcPct val="150000"/>
              </a:lnSpc>
            </a:pPr>
            <a:r>
              <a:rPr lang="en-US" altLang="zh-CN" sz="1800" dirty="0">
                <a:solidFill>
                  <a:srgbClr val="214B79"/>
                </a:solidFill>
                <a:latin typeface="微软雅黑" panose="020B0503020204020204" pitchFamily="34" charset="-122"/>
                <a:ea typeface="微软雅黑" panose="020B0503020204020204" pitchFamily="34" charset="-122"/>
                <a:cs typeface="微软雅黑" charset="0"/>
              </a:rPr>
              <a:t> </a:t>
            </a:r>
            <a:r>
              <a:rPr lang="en-US" altLang="zh-CN" sz="1800" dirty="0" smtClean="0">
                <a:solidFill>
                  <a:srgbClr val="214B79"/>
                </a:solidFill>
                <a:latin typeface="微软雅黑" panose="020B0503020204020204" pitchFamily="34" charset="-122"/>
                <a:ea typeface="微软雅黑" panose="020B0503020204020204" pitchFamily="34" charset="-122"/>
                <a:cs typeface="微软雅黑" charset="0"/>
              </a:rPr>
              <a:t>     </a:t>
            </a:r>
            <a:r>
              <a:rPr lang="zh-CN" altLang="en-US" sz="1800" dirty="0" smtClean="0">
                <a:solidFill>
                  <a:srgbClr val="214B79"/>
                </a:solidFill>
                <a:latin typeface="微软雅黑" panose="020B0503020204020204" pitchFamily="34" charset="-122"/>
                <a:ea typeface="微软雅黑" panose="020B0503020204020204" pitchFamily="34" charset="-122"/>
                <a:cs typeface="微软雅黑" charset="0"/>
              </a:rPr>
              <a:t>基于远距离传输的特殊优化</a:t>
            </a:r>
            <a:endParaRPr lang="en-US" altLang="zh-CN" sz="1800" dirty="0">
              <a:solidFill>
                <a:srgbClr val="214B79"/>
              </a:solidFill>
              <a:latin typeface="微软雅黑" panose="020B0503020204020204" pitchFamily="34" charset="-122"/>
              <a:ea typeface="微软雅黑" panose="020B0503020204020204" pitchFamily="34" charset="-122"/>
              <a:cs typeface="微软雅黑" charset="0"/>
            </a:endParaRPr>
          </a:p>
          <a:p>
            <a:pPr marL="342900" lvl="1" indent="-342900" algn="l">
              <a:lnSpc>
                <a:spcPct val="150000"/>
              </a:lnSpc>
              <a:buFont typeface="Wingdings" charset="2"/>
              <a:buChar char="u"/>
            </a:pPr>
            <a:r>
              <a:rPr lang="zh-CN" altLang="en-US" sz="1800" b="1" dirty="0" smtClean="0">
                <a:solidFill>
                  <a:srgbClr val="214B79"/>
                </a:solidFill>
                <a:latin typeface="微软雅黑" panose="020B0503020204020204" pitchFamily="34" charset="-122"/>
                <a:ea typeface="微软雅黑" panose="020B0503020204020204" pitchFamily="34" charset="-122"/>
                <a:cs typeface="微软雅黑" charset="0"/>
              </a:rPr>
              <a:t>物理层使用高性能硬件</a:t>
            </a:r>
            <a:endParaRPr lang="en-US" altLang="zh-CN" sz="1800" b="1" dirty="0">
              <a:solidFill>
                <a:srgbClr val="214B79"/>
              </a:solidFill>
              <a:latin typeface="微软雅黑" panose="020B0503020204020204" pitchFamily="34" charset="-122"/>
              <a:ea typeface="微软雅黑" panose="020B0503020204020204" pitchFamily="34" charset="-122"/>
              <a:cs typeface="微软雅黑" charset="0"/>
            </a:endParaRPr>
          </a:p>
          <a:p>
            <a:pPr marL="400050" lvl="2" algn="l">
              <a:lnSpc>
                <a:spcPct val="150000"/>
              </a:lnSpc>
            </a:pPr>
            <a:r>
              <a:rPr lang="en-US" altLang="zh-CN" sz="1600" dirty="0" smtClean="0">
                <a:solidFill>
                  <a:srgbClr val="214B79"/>
                </a:solidFill>
                <a:latin typeface="微软雅黑" panose="020B0503020204020204" pitchFamily="34" charset="-122"/>
                <a:ea typeface="微软雅黑" panose="020B0503020204020204" pitchFamily="34" charset="-122"/>
                <a:cs typeface="微软雅黑" charset="0"/>
              </a:rPr>
              <a:t>Redo</a:t>
            </a:r>
            <a:r>
              <a:rPr lang="zh-CN" altLang="en-US" sz="1600" dirty="0" smtClean="0">
                <a:solidFill>
                  <a:srgbClr val="214B79"/>
                </a:solidFill>
                <a:latin typeface="微软雅黑" panose="020B0503020204020204" pitchFamily="34" charset="-122"/>
                <a:ea typeface="微软雅黑" panose="020B0503020204020204" pitchFamily="34" charset="-122"/>
                <a:cs typeface="微软雅黑" charset="0"/>
              </a:rPr>
              <a:t>使用无延迟带电池保护内存盘</a:t>
            </a:r>
            <a:endParaRPr lang="en-US" altLang="zh-CN" sz="1600" dirty="0">
              <a:solidFill>
                <a:srgbClr val="214B79"/>
              </a:solidFill>
              <a:latin typeface="微软雅黑" panose="020B0503020204020204" pitchFamily="34" charset="-122"/>
              <a:ea typeface="微软雅黑" panose="020B0503020204020204" pitchFamily="34" charset="-122"/>
              <a:cs typeface="微软雅黑" charset="0"/>
            </a:endParaRPr>
          </a:p>
          <a:p>
            <a:pPr marL="400050" lvl="2" algn="l">
              <a:lnSpc>
                <a:spcPct val="150000"/>
              </a:lnSpc>
            </a:pPr>
            <a:r>
              <a:rPr lang="zh-CN" altLang="en-US" sz="1600" dirty="0" smtClean="0">
                <a:solidFill>
                  <a:srgbClr val="214B79"/>
                </a:solidFill>
                <a:latin typeface="微软雅黑" panose="020B0503020204020204" pitchFamily="34" charset="-122"/>
                <a:ea typeface="微软雅黑" panose="020B0503020204020204" pitchFamily="34" charset="-122"/>
                <a:cs typeface="微软雅黑" charset="0"/>
              </a:rPr>
              <a:t>使用了低延迟网卡</a:t>
            </a:r>
            <a:endParaRPr lang="en-US" altLang="zh-CN" sz="1600" dirty="0" smtClean="0">
              <a:solidFill>
                <a:srgbClr val="214B79"/>
              </a:solidFill>
              <a:latin typeface="微软雅黑" panose="020B0503020204020204" pitchFamily="34" charset="-122"/>
              <a:ea typeface="微软雅黑" panose="020B0503020204020204" pitchFamily="34" charset="-122"/>
              <a:cs typeface="微软雅黑" charset="0"/>
            </a:endParaRPr>
          </a:p>
          <a:p>
            <a:pPr marL="400050" lvl="2" algn="l">
              <a:lnSpc>
                <a:spcPct val="150000"/>
              </a:lnSpc>
            </a:pPr>
            <a:r>
              <a:rPr lang="zh-CN" altLang="en-US" sz="1600" dirty="0">
                <a:solidFill>
                  <a:srgbClr val="214B79"/>
                </a:solidFill>
                <a:latin typeface="微软雅黑" panose="020B0503020204020204" pitchFamily="34" charset="-122"/>
                <a:ea typeface="微软雅黑" panose="020B0503020204020204" pitchFamily="34" charset="-122"/>
                <a:cs typeface="微软雅黑" charset="0"/>
              </a:rPr>
              <a:t>减少协议层的</a:t>
            </a:r>
            <a:r>
              <a:rPr lang="zh-CN" altLang="en-US" sz="1600" dirty="0" smtClean="0">
                <a:solidFill>
                  <a:srgbClr val="214B79"/>
                </a:solidFill>
                <a:latin typeface="微软雅黑" panose="020B0503020204020204" pitchFamily="34" charset="-122"/>
                <a:ea typeface="微软雅黑" panose="020B0503020204020204" pitchFamily="34" charset="-122"/>
                <a:cs typeface="微软雅黑" charset="0"/>
              </a:rPr>
              <a:t>延迟</a:t>
            </a:r>
            <a:endParaRPr lang="en-US" altLang="zh-CN" sz="1600" dirty="0">
              <a:solidFill>
                <a:srgbClr val="214B79"/>
              </a:solidFill>
              <a:latin typeface="微软雅黑" panose="020B0503020204020204" pitchFamily="34" charset="-122"/>
              <a:ea typeface="微软雅黑" panose="020B0503020204020204" pitchFamily="34" charset="-122"/>
              <a:cs typeface="微软雅黑" charset="0"/>
            </a:endParaRPr>
          </a:p>
          <a:p>
            <a:pPr marL="400050" lvl="2" algn="l">
              <a:lnSpc>
                <a:spcPct val="150000"/>
              </a:lnSpc>
            </a:pPr>
            <a:r>
              <a:rPr lang="zh-CN" altLang="en-US" sz="1600" dirty="0">
                <a:solidFill>
                  <a:srgbClr val="214B79"/>
                </a:solidFill>
                <a:latin typeface="微软雅黑" panose="020B0503020204020204" pitchFamily="34" charset="-122"/>
                <a:ea typeface="微软雅黑" panose="020B0503020204020204" pitchFamily="34" charset="-122"/>
                <a:cs typeface="微软雅黑" charset="0"/>
              </a:rPr>
              <a:t>网卡功率增强，</a:t>
            </a:r>
            <a:r>
              <a:rPr lang="en-US" altLang="zh-CN" sz="1600" dirty="0">
                <a:solidFill>
                  <a:srgbClr val="214B79"/>
                </a:solidFill>
                <a:latin typeface="微软雅黑" panose="020B0503020204020204" pitchFamily="34" charset="-122"/>
                <a:ea typeface="微软雅黑" panose="020B0503020204020204" pitchFamily="34" charset="-122"/>
                <a:cs typeface="微软雅黑" charset="0"/>
              </a:rPr>
              <a:t>40km</a:t>
            </a:r>
            <a:r>
              <a:rPr lang="zh-CN" altLang="en-US" sz="1600" dirty="0">
                <a:solidFill>
                  <a:srgbClr val="214B79"/>
                </a:solidFill>
                <a:latin typeface="微软雅黑" panose="020B0503020204020204" pitchFamily="34" charset="-122"/>
                <a:ea typeface="微软雅黑" panose="020B0503020204020204" pitchFamily="34" charset="-122"/>
                <a:cs typeface="微软雅黑" charset="0"/>
              </a:rPr>
              <a:t>网卡直连</a:t>
            </a:r>
            <a:r>
              <a:rPr lang="zh-CN" altLang="en-US" sz="1600" dirty="0" smtClean="0">
                <a:solidFill>
                  <a:srgbClr val="214B79"/>
                </a:solidFill>
                <a:latin typeface="微软雅黑" panose="020B0503020204020204" pitchFamily="34" charset="-122"/>
                <a:ea typeface="微软雅黑" panose="020B0503020204020204" pitchFamily="34" charset="-122"/>
                <a:cs typeface="微软雅黑" charset="0"/>
              </a:rPr>
              <a:t>技术</a:t>
            </a:r>
            <a:endParaRPr lang="en-US" altLang="zh-CN" sz="2000" dirty="0" smtClean="0">
              <a:solidFill>
                <a:srgbClr val="214B79"/>
              </a:solidFill>
              <a:latin typeface="微软雅黑" panose="020B0503020204020204" pitchFamily="34" charset="-122"/>
              <a:ea typeface="微软雅黑" panose="020B0503020204020204" pitchFamily="34" charset="-122"/>
              <a:cs typeface="微软雅黑" charset="0"/>
            </a:endParaRPr>
          </a:p>
        </p:txBody>
      </p:sp>
      <p:grpSp>
        <p:nvGrpSpPr>
          <p:cNvPr id="31" name="组合 137"/>
          <p:cNvGrpSpPr/>
          <p:nvPr/>
        </p:nvGrpSpPr>
        <p:grpSpPr>
          <a:xfrm>
            <a:off x="5886460" y="5380547"/>
            <a:ext cx="2829616" cy="569886"/>
            <a:chOff x="2387439" y="5099393"/>
            <a:chExt cx="2250762" cy="666439"/>
          </a:xfrm>
          <a:effectLst>
            <a:outerShdw blurRad="50800" dist="38100" dir="5400000" algn="t" rotWithShape="0">
              <a:prstClr val="black">
                <a:alpha val="40000"/>
              </a:prstClr>
            </a:outerShdw>
          </a:effectLst>
        </p:grpSpPr>
        <p:sp>
          <p:nvSpPr>
            <p:cNvPr id="32" name="矩形 31"/>
            <p:cNvSpPr/>
            <p:nvPr/>
          </p:nvSpPr>
          <p:spPr>
            <a:xfrm>
              <a:off x="2480196" y="5099393"/>
              <a:ext cx="2055102" cy="666439"/>
            </a:xfrm>
            <a:prstGeom prst="rect">
              <a:avLst/>
            </a:prstGeom>
            <a:solidFill>
              <a:srgbClr val="C6C5AD"/>
            </a:solidFill>
            <a:ln>
              <a:solidFill>
                <a:srgbClr val="C6C5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矩形 32"/>
            <p:cNvSpPr/>
            <p:nvPr/>
          </p:nvSpPr>
          <p:spPr>
            <a:xfrm>
              <a:off x="2638039" y="5219606"/>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矩形 33"/>
            <p:cNvSpPr/>
            <p:nvPr/>
          </p:nvSpPr>
          <p:spPr>
            <a:xfrm>
              <a:off x="3660092" y="5389336"/>
              <a:ext cx="479705" cy="86459"/>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矩形 34"/>
            <p:cNvSpPr/>
            <p:nvPr/>
          </p:nvSpPr>
          <p:spPr>
            <a:xfrm>
              <a:off x="2843497"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矩形 35"/>
            <p:cNvSpPr/>
            <p:nvPr/>
          </p:nvSpPr>
          <p:spPr>
            <a:xfrm>
              <a:off x="3052561" y="5219603"/>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7" name="矩形 36"/>
            <p:cNvSpPr/>
            <p:nvPr/>
          </p:nvSpPr>
          <p:spPr>
            <a:xfrm>
              <a:off x="3268992" y="5218600"/>
              <a:ext cx="142060" cy="426017"/>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38" name="直接连接符 144"/>
            <p:cNvCxnSpPr/>
            <p:nvPr/>
          </p:nvCxnSpPr>
          <p:spPr>
            <a:xfrm>
              <a:off x="2387439" y="5201296"/>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cxnSp>
          <p:nvCxnSpPr>
            <p:cNvPr id="39" name="直接连接符 145"/>
            <p:cNvCxnSpPr/>
            <p:nvPr/>
          </p:nvCxnSpPr>
          <p:spPr>
            <a:xfrm>
              <a:off x="4638201" y="5201694"/>
              <a:ext cx="0" cy="444324"/>
            </a:xfrm>
            <a:prstGeom prst="line">
              <a:avLst/>
            </a:prstGeom>
            <a:ln w="50800">
              <a:solidFill>
                <a:srgbClr val="C6C5AD"/>
              </a:solidFill>
            </a:ln>
          </p:spPr>
          <p:style>
            <a:lnRef idx="1">
              <a:schemeClr val="accent1"/>
            </a:lnRef>
            <a:fillRef idx="0">
              <a:schemeClr val="accent1"/>
            </a:fillRef>
            <a:effectRef idx="0">
              <a:schemeClr val="accent1"/>
            </a:effectRef>
            <a:fontRef idx="minor">
              <a:schemeClr val="tx1"/>
            </a:fontRef>
          </p:style>
        </p:cxnSp>
        <p:sp>
          <p:nvSpPr>
            <p:cNvPr id="40" name="流程图: 联系 146"/>
            <p:cNvSpPr/>
            <p:nvPr/>
          </p:nvSpPr>
          <p:spPr>
            <a:xfrm>
              <a:off x="4252097" y="5346525"/>
              <a:ext cx="147876" cy="172082"/>
            </a:xfrm>
            <a:prstGeom prst="flowChartConnector">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41" name="圆角矩形 40"/>
          <p:cNvSpPr/>
          <p:nvPr/>
        </p:nvSpPr>
        <p:spPr>
          <a:xfrm>
            <a:off x="5954402" y="4840989"/>
            <a:ext cx="1369775" cy="375179"/>
          </a:xfrm>
          <a:prstGeom prst="round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rPr>
              <a:t>数据文件</a:t>
            </a:r>
          </a:p>
        </p:txBody>
      </p:sp>
      <p:sp>
        <p:nvSpPr>
          <p:cNvPr id="42" name="圆角矩形 41"/>
          <p:cNvSpPr/>
          <p:nvPr/>
        </p:nvSpPr>
        <p:spPr>
          <a:xfrm>
            <a:off x="7698316" y="4858812"/>
            <a:ext cx="894963" cy="365383"/>
          </a:xfrm>
          <a:prstGeom prst="round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bg1"/>
                </a:solidFill>
                <a:latin typeface="微软雅黑" panose="020B0503020204020204" pitchFamily="34" charset="-122"/>
                <a:ea typeface="微软雅黑" panose="020B0503020204020204" pitchFamily="34" charset="-122"/>
              </a:rPr>
              <a:t>WAL</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3" name="圆角矩形标注 42"/>
          <p:cNvSpPr/>
          <p:nvPr/>
        </p:nvSpPr>
        <p:spPr>
          <a:xfrm>
            <a:off x="5784916" y="4703989"/>
            <a:ext cx="3021996" cy="1401156"/>
          </a:xfrm>
          <a:prstGeom prst="wedgeRoundRectCallout">
            <a:avLst>
              <a:gd name="adj1" fmla="val -23460"/>
              <a:gd name="adj2" fmla="val 50371"/>
              <a:gd name="adj3" fmla="val 16667"/>
            </a:avLst>
          </a:prstGeom>
          <a:noFill/>
          <a:ln w="19050">
            <a:solidFill>
              <a:srgbClr val="19C0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rgbClr val="19C029"/>
              </a:solidFill>
              <a:latin typeface="微软雅黑" panose="020B0503020204020204" pitchFamily="34" charset="-122"/>
              <a:ea typeface="微软雅黑" panose="020B0503020204020204" pitchFamily="34" charset="-122"/>
            </a:endParaRPr>
          </a:p>
        </p:txBody>
      </p:sp>
      <p:cxnSp>
        <p:nvCxnSpPr>
          <p:cNvPr id="3" name="直线箭头连接符 2"/>
          <p:cNvCxnSpPr>
            <a:stCxn id="26" idx="2"/>
            <a:endCxn id="41" idx="0"/>
          </p:cNvCxnSpPr>
          <p:nvPr/>
        </p:nvCxnSpPr>
        <p:spPr>
          <a:xfrm flipH="1">
            <a:off x="6639290" y="2505440"/>
            <a:ext cx="15702" cy="2335549"/>
          </a:xfrm>
          <a:prstGeom prst="straightConnector1">
            <a:avLst/>
          </a:prstGeom>
          <a:ln w="28575" cmpd="sng">
            <a:tailEnd type="arrow"/>
          </a:ln>
        </p:spPr>
        <p:style>
          <a:lnRef idx="2">
            <a:schemeClr val="accent4"/>
          </a:lnRef>
          <a:fillRef idx="0">
            <a:schemeClr val="accent4"/>
          </a:fillRef>
          <a:effectRef idx="1">
            <a:schemeClr val="accent4"/>
          </a:effectRef>
          <a:fontRef idx="minor">
            <a:schemeClr val="tx1"/>
          </a:fontRef>
        </p:style>
      </p:cxnSp>
      <p:sp>
        <p:nvSpPr>
          <p:cNvPr id="6" name="矩形 5"/>
          <p:cNvSpPr/>
          <p:nvPr/>
        </p:nvSpPr>
        <p:spPr>
          <a:xfrm>
            <a:off x="6051110" y="3252397"/>
            <a:ext cx="1326131" cy="466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solidFill>
                  <a:schemeClr val="tx1"/>
                </a:solidFill>
                <a:latin typeface="微软雅黑" panose="020B0503020204020204" pitchFamily="34" charset="-122"/>
                <a:ea typeface="微软雅黑" panose="020B0503020204020204" pitchFamily="34" charset="-122"/>
              </a:rPr>
              <a:t>异步复制</a:t>
            </a:r>
          </a:p>
        </p:txBody>
      </p:sp>
      <p:cxnSp>
        <p:nvCxnSpPr>
          <p:cNvPr id="49" name="直线箭头连接符 48"/>
          <p:cNvCxnSpPr>
            <a:stCxn id="27" idx="2"/>
            <a:endCxn id="42" idx="0"/>
          </p:cNvCxnSpPr>
          <p:nvPr/>
        </p:nvCxnSpPr>
        <p:spPr>
          <a:xfrm flipH="1">
            <a:off x="8145798" y="2513467"/>
            <a:ext cx="15702" cy="2345345"/>
          </a:xfrm>
          <a:prstGeom prst="straightConnector1">
            <a:avLst/>
          </a:prstGeom>
          <a:ln w="28575" cmpd="sng">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7585675" y="3162035"/>
            <a:ext cx="1326131" cy="466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solidFill>
                  <a:schemeClr val="tx1"/>
                </a:solidFill>
                <a:latin typeface="微软雅黑" panose="020B0503020204020204" pitchFamily="34" charset="-122"/>
                <a:ea typeface="微软雅黑" panose="020B0503020204020204" pitchFamily="34" charset="-122"/>
              </a:rPr>
              <a:t>同步复制</a:t>
            </a:r>
          </a:p>
        </p:txBody>
      </p:sp>
      <p:sp>
        <p:nvSpPr>
          <p:cNvPr id="9" name="椭圆形标注 8"/>
          <p:cNvSpPr/>
          <p:nvPr/>
        </p:nvSpPr>
        <p:spPr>
          <a:xfrm>
            <a:off x="8722052" y="2710854"/>
            <a:ext cx="1456876" cy="933696"/>
          </a:xfrm>
          <a:prstGeom prst="wedgeEllipseCallout">
            <a:avLst>
              <a:gd name="adj1" fmla="val -88957"/>
              <a:gd name="adj2" fmla="val 88029"/>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latin typeface="微软雅黑" panose="020B0503020204020204" pitchFamily="34" charset="-122"/>
                <a:ea typeface="微软雅黑" panose="020B0503020204020204" pitchFamily="34" charset="-122"/>
              </a:rPr>
              <a:t>低延迟链路</a:t>
            </a:r>
          </a:p>
        </p:txBody>
      </p:sp>
      <p:sp>
        <p:nvSpPr>
          <p:cNvPr id="54" name="椭圆形标注 53"/>
          <p:cNvSpPr/>
          <p:nvPr/>
        </p:nvSpPr>
        <p:spPr>
          <a:xfrm>
            <a:off x="4840025" y="3330102"/>
            <a:ext cx="1456876" cy="933696"/>
          </a:xfrm>
          <a:prstGeom prst="wedgeEllipseCallout">
            <a:avLst>
              <a:gd name="adj1" fmla="val 73863"/>
              <a:gd name="adj2" fmla="val 26029"/>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latin typeface="微软雅黑" panose="020B0503020204020204" pitchFamily="34" charset="-122"/>
                <a:ea typeface="微软雅黑" panose="020B0503020204020204" pitchFamily="34" charset="-122"/>
              </a:rPr>
              <a:t>一般延迟链路</a:t>
            </a:r>
          </a:p>
        </p:txBody>
      </p:sp>
      <p:cxnSp>
        <p:nvCxnSpPr>
          <p:cNvPr id="11" name="直线连接符 10"/>
          <p:cNvCxnSpPr/>
          <p:nvPr/>
        </p:nvCxnSpPr>
        <p:spPr>
          <a:xfrm>
            <a:off x="4519523" y="2692179"/>
            <a:ext cx="7097603" cy="0"/>
          </a:xfrm>
          <a:prstGeom prst="line">
            <a:avLst/>
          </a:prstGeom>
          <a:ln w="38100" cmpd="sng">
            <a:prstDash val="sysDash"/>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272317" y="1777157"/>
            <a:ext cx="1107996" cy="369332"/>
          </a:xfrm>
          <a:prstGeom prst="rect">
            <a:avLst/>
          </a:prstGeom>
          <a:noFill/>
        </p:spPr>
        <p:txBody>
          <a:bodyPr wrap="none" rtlCol="0">
            <a:spAutoFit/>
          </a:bodyPr>
          <a:lstStyle/>
          <a:p>
            <a:r>
              <a:rPr kumimoji="1" lang="zh-CN" altLang="en-US">
                <a:latin typeface="微软雅黑" panose="020B0503020204020204" pitchFamily="34" charset="-122"/>
                <a:ea typeface="微软雅黑" panose="020B0503020204020204" pitchFamily="34" charset="-122"/>
              </a:rPr>
              <a:t>本地机房</a:t>
            </a:r>
          </a:p>
        </p:txBody>
      </p:sp>
      <p:sp>
        <p:nvSpPr>
          <p:cNvPr id="58" name="文本框 57"/>
          <p:cNvSpPr txBox="1"/>
          <p:nvPr/>
        </p:nvSpPr>
        <p:spPr>
          <a:xfrm>
            <a:off x="10312649" y="5402908"/>
            <a:ext cx="1107996" cy="369332"/>
          </a:xfrm>
          <a:prstGeom prst="rect">
            <a:avLst/>
          </a:prstGeom>
          <a:noFill/>
        </p:spPr>
        <p:txBody>
          <a:bodyPr wrap="none" rtlCol="0">
            <a:spAutoFit/>
          </a:bodyPr>
          <a:lstStyle/>
          <a:p>
            <a:r>
              <a:rPr kumimoji="1" lang="zh-CN" altLang="en-US">
                <a:latin typeface="微软雅黑" panose="020B0503020204020204" pitchFamily="34" charset="-122"/>
                <a:ea typeface="微软雅黑" panose="020B0503020204020204" pitchFamily="34" charset="-122"/>
              </a:rPr>
              <a:t>远程机房</a:t>
            </a:r>
          </a:p>
        </p:txBody>
      </p:sp>
      <p:cxnSp>
        <p:nvCxnSpPr>
          <p:cNvPr id="59" name="直线连接符 58"/>
          <p:cNvCxnSpPr/>
          <p:nvPr/>
        </p:nvCxnSpPr>
        <p:spPr>
          <a:xfrm>
            <a:off x="4522500" y="4618602"/>
            <a:ext cx="7097603" cy="0"/>
          </a:xfrm>
          <a:prstGeom prst="line">
            <a:avLst/>
          </a:prstGeom>
          <a:ln w="38100" cmpd="sng">
            <a:prstDash val="sysDash"/>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10259592" y="3463827"/>
            <a:ext cx="1356462" cy="646331"/>
          </a:xfrm>
          <a:prstGeom prst="rect">
            <a:avLst/>
          </a:prstGeom>
          <a:noFill/>
        </p:spPr>
        <p:txBody>
          <a:bodyPr wrap="none" rtlCol="0">
            <a:spAutoFit/>
          </a:bodyPr>
          <a:lstStyle/>
          <a:p>
            <a:r>
              <a:rPr kumimoji="1" lang="zh-CN" altLang="en-US" dirty="0">
                <a:latin typeface="微软雅黑" panose="020B0503020204020204" pitchFamily="34" charset="-122"/>
                <a:ea typeface="微软雅黑" panose="020B0503020204020204" pitchFamily="34" charset="-122"/>
              </a:rPr>
              <a:t>同城</a:t>
            </a:r>
            <a:r>
              <a:rPr kumimoji="1" lang="en-US" altLang="zh-CN" dirty="0" smtClean="0">
                <a:latin typeface="微软雅黑" panose="020B0503020204020204" pitchFamily="34" charset="-122"/>
                <a:ea typeface="微软雅黑" panose="020B0503020204020204" pitchFamily="34" charset="-122"/>
              </a:rPr>
              <a:t>20~</a:t>
            </a:r>
            <a:r>
              <a:rPr kumimoji="1" lang="en-US" altLang="zh-CN" dirty="0">
                <a:latin typeface="微软雅黑" panose="020B0503020204020204" pitchFamily="34" charset="-122"/>
                <a:ea typeface="微软雅黑" panose="020B0503020204020204" pitchFamily="34" charset="-122"/>
              </a:rPr>
              <a:t>8</a:t>
            </a:r>
            <a:r>
              <a:rPr kumimoji="1" lang="en-US" altLang="zh-CN" dirty="0" smtClean="0">
                <a:latin typeface="微软雅黑" panose="020B0503020204020204" pitchFamily="34" charset="-122"/>
                <a:ea typeface="微软雅黑" panose="020B0503020204020204" pitchFamily="34" charset="-122"/>
              </a:rPr>
              <a:t>0</a:t>
            </a:r>
            <a:endParaRPr kumimoji="1" lang="en-US" altLang="zh-CN" dirty="0">
              <a:latin typeface="微软雅黑" panose="020B0503020204020204" pitchFamily="34" charset="-122"/>
              <a:ea typeface="微软雅黑" panose="020B0503020204020204" pitchFamily="34" charset="-122"/>
            </a:endParaRPr>
          </a:p>
          <a:p>
            <a:r>
              <a:rPr kumimoji="1" lang="zh-CN" altLang="en-US" dirty="0">
                <a:latin typeface="微软雅黑" panose="020B0503020204020204" pitchFamily="34" charset="-122"/>
                <a:ea typeface="微软雅黑" panose="020B0503020204020204" pitchFamily="34" charset="-122"/>
              </a:rPr>
              <a:t>公里光纤</a:t>
            </a: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39</a:t>
            </a:fld>
            <a:endParaRPr lang="zh-CN" altLang="en-US">
              <a:solidFill>
                <a:srgbClr val="000000">
                  <a:tint val="75000"/>
                </a:srgbClr>
              </a:solidFill>
            </a:endParaRPr>
          </a:p>
        </p:txBody>
      </p:sp>
      <p:sp>
        <p:nvSpPr>
          <p:cNvPr id="4" name="标题 3"/>
          <p:cNvSpPr>
            <a:spLocks noGrp="1"/>
          </p:cNvSpPr>
          <p:nvPr>
            <p:ph type="title"/>
          </p:nvPr>
        </p:nvSpPr>
        <p:spPr>
          <a:xfrm>
            <a:off x="200607" y="63610"/>
            <a:ext cx="4929809" cy="556591"/>
          </a:xfrm>
          <a:solidFill>
            <a:srgbClr val="FFFFFF"/>
          </a:solidFill>
        </p:spPr>
        <p:txBody>
          <a:bodyPr>
            <a:normAutofit/>
          </a:bodyPr>
          <a:lstStyle/>
          <a:p>
            <a:r>
              <a:rPr lang="zh-CN" altLang="en-US" sz="2400" dirty="0">
                <a:solidFill>
                  <a:srgbClr val="002060"/>
                </a:solidFill>
              </a:rPr>
              <a:t>零数据丢失容灾</a:t>
            </a:r>
            <a:r>
              <a:rPr lang="zh-CN" altLang="en-US" sz="2400" dirty="0" smtClean="0">
                <a:solidFill>
                  <a:srgbClr val="002060"/>
                </a:solidFill>
              </a:rPr>
              <a:t>方案</a:t>
            </a:r>
            <a:endParaRPr lang="zh-CN" altLang="en-US" sz="2400" dirty="0"/>
          </a:p>
        </p:txBody>
      </p:sp>
    </p:spTree>
    <p:extLst>
      <p:ext uri="{BB962C8B-B14F-4D97-AF65-F5344CB8AC3E}">
        <p14:creationId xmlns:p14="http://schemas.microsoft.com/office/powerpoint/2010/main" val="2735508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沃趣LOGO1.png"/>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椭圆 13"/>
          <p:cNvSpPr/>
          <p:nvPr/>
        </p:nvSpPr>
        <p:spPr>
          <a:xfrm flipV="1">
            <a:off x="11157250" y="2062179"/>
            <a:ext cx="664635" cy="2399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0" y="2302146"/>
            <a:ext cx="12192000" cy="1569660"/>
          </a:xfrm>
          <a:prstGeom prst="rect">
            <a:avLst/>
          </a:prstGeom>
          <a:solidFill>
            <a:srgbClr val="00B0F0">
              <a:alpha val="80000"/>
            </a:srgbClr>
          </a:solidFill>
          <a:effectLst>
            <a:outerShdw blurRad="50800" dist="38100" dir="2700000" algn="tl" rotWithShape="0">
              <a:prstClr val="black">
                <a:alpha val="40000"/>
              </a:prstClr>
            </a:outerShdw>
          </a:effectLst>
        </p:spPr>
        <p:txBody>
          <a:bodyPr wrap="square">
            <a:spAutoFit/>
          </a:bodyPr>
          <a:lstStyle/>
          <a:p>
            <a:pPr algn="ctr">
              <a:lnSpc>
                <a:spcPct val="150000"/>
              </a:lnSpc>
            </a:pP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4000" b="1" dirty="0">
                <a:solidFill>
                  <a:schemeClr val="bg1"/>
                </a:solidFill>
                <a:latin typeface="微软雅黑" panose="020B0503020204020204" pitchFamily="34" charset="-122"/>
                <a:ea typeface="微软雅黑" panose="020B0503020204020204" pitchFamily="34" charset="-122"/>
              </a:rPr>
              <a:t>沃趣科技的</a:t>
            </a:r>
            <a:r>
              <a:rPr lang="en-US" altLang="zh-CN" sz="4000" b="1" dirty="0">
                <a:solidFill>
                  <a:schemeClr val="bg1"/>
                </a:solidFill>
                <a:latin typeface="微软雅黑" panose="020B0503020204020204" pitchFamily="34" charset="-122"/>
                <a:ea typeface="微软雅黑" panose="020B0503020204020204" pitchFamily="34" charset="-122"/>
              </a:rPr>
              <a:t>PostgreSQL</a:t>
            </a:r>
            <a:r>
              <a:rPr lang="en-US" altLang="en-US" sz="4000" b="1" dirty="0">
                <a:solidFill>
                  <a:schemeClr val="bg1"/>
                </a:solidFill>
                <a:latin typeface="微软雅黑" panose="020B0503020204020204" pitchFamily="34" charset="-122"/>
                <a:ea typeface="微软雅黑" panose="020B0503020204020204" pitchFamily="34" charset="-122"/>
              </a:rPr>
              <a:t>之路总结</a:t>
            </a:r>
            <a:endParaRPr lang="en-US" altLang="zh-CN" sz="4000" b="1" dirty="0" smtClean="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40</a:t>
            </a:fld>
            <a:endParaRPr lang="zh-CN" altLang="en-US">
              <a:solidFill>
                <a:srgbClr val="000000">
                  <a:tint val="75000"/>
                </a:srgbClr>
              </a:solidFill>
            </a:endParaRPr>
          </a:p>
        </p:txBody>
      </p:sp>
      <p:pic>
        <p:nvPicPr>
          <p:cNvPr id="7" name="图片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60954" y="4122696"/>
            <a:ext cx="2925762" cy="2598779"/>
          </a:xfrm>
          <a:prstGeom prst="rect">
            <a:avLst/>
          </a:prstGeom>
        </p:spPr>
      </p:pic>
    </p:spTree>
    <p:extLst>
      <p:ext uri="{BB962C8B-B14F-4D97-AF65-F5344CB8AC3E}">
        <p14:creationId xmlns:p14="http://schemas.microsoft.com/office/powerpoint/2010/main" val="3917625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5389" y="2149309"/>
            <a:ext cx="3724900" cy="4196533"/>
          </a:xfrm>
          <a:prstGeom prst="rect">
            <a:avLst/>
          </a:prstGeom>
        </p:spPr>
        <p:txBody>
          <a:bodyPr wrap="square" anchor="t" anchorCtr="0">
            <a:spAutoFit/>
          </a:bodyPr>
          <a:lstStyle/>
          <a:p>
            <a:pPr>
              <a:lnSpc>
                <a:spcPct val="125000"/>
              </a:lnSpc>
            </a:pPr>
            <a:r>
              <a:rPr lang="zh-CN" altLang="en-US" sz="1600" b="1" dirty="0">
                <a:solidFill>
                  <a:schemeClr val="bg1"/>
                </a:solidFill>
                <a:latin typeface="微软雅黑" panose="020B0503020204020204" pitchFamily="34" charset="-122"/>
                <a:ea typeface="微软雅黑" panose="020B0503020204020204" pitchFamily="34" charset="-122"/>
              </a:rPr>
              <a:t>P</a:t>
            </a:r>
            <a:r>
              <a:rPr lang="en-US" altLang="zh-CN" sz="1600" b="1" dirty="0">
                <a:solidFill>
                  <a:schemeClr val="bg1"/>
                </a:solidFill>
                <a:latin typeface="微软雅黑" panose="020B0503020204020204" pitchFamily="34" charset="-122"/>
                <a:ea typeface="微软雅黑" panose="020B0503020204020204" pitchFamily="34" charset="-122"/>
              </a:rPr>
              <a:t>G</a:t>
            </a:r>
            <a:r>
              <a:rPr lang="zh-CN" altLang="en-US" sz="1600" b="1" dirty="0">
                <a:solidFill>
                  <a:schemeClr val="bg1"/>
                </a:solidFill>
                <a:latin typeface="微软雅黑" panose="020B0503020204020204" pitchFamily="34" charset="-122"/>
                <a:ea typeface="微软雅黑" panose="020B0503020204020204" pitchFamily="34" charset="-122"/>
              </a:rPr>
              <a:t>在去哪儿网进行了大规模应用</a:t>
            </a:r>
          </a:p>
          <a:p>
            <a:pPr>
              <a:lnSpc>
                <a:spcPct val="125000"/>
              </a:lnSpc>
            </a:pPr>
            <a:r>
              <a:rPr lang="en-US" altLang="zh-CN" sz="1467" dirty="0">
                <a:solidFill>
                  <a:schemeClr val="bg1"/>
                </a:solidFill>
                <a:latin typeface="微软雅黑" panose="020B0503020204020204" pitchFamily="34" charset="-122"/>
                <a:ea typeface="微软雅黑" panose="020B0503020204020204" pitchFamily="34" charset="-122"/>
              </a:rPr>
              <a:t>2010</a:t>
            </a:r>
            <a:endParaRPr lang="zh-CN" altLang="en-US" sz="1600" b="1" dirty="0">
              <a:solidFill>
                <a:schemeClr val="bg1"/>
              </a:solidFill>
              <a:latin typeface="微软雅黑" panose="020B0503020204020204" pitchFamily="34" charset="-122"/>
              <a:ea typeface="微软雅黑" panose="020B0503020204020204" pitchFamily="34" charset="-122"/>
            </a:endParaRPr>
          </a:p>
          <a:p>
            <a:pPr marL="285744" indent="-285744">
              <a:lnSpc>
                <a:spcPct val="125000"/>
              </a:lnSpc>
              <a:buFont typeface="Wingdings" panose="05000000000000000000" pitchFamily="2" charset="2"/>
              <a:buChar char="ü"/>
            </a:pPr>
            <a:r>
              <a:rPr lang="zh-CN" altLang="en-US" sz="1600" dirty="0">
                <a:solidFill>
                  <a:schemeClr val="bg1"/>
                </a:solidFill>
                <a:latin typeface="微软雅黑" panose="020B0503020204020204" pitchFamily="34" charset="-122"/>
                <a:ea typeface="微软雅黑" panose="020B0503020204020204" pitchFamily="34" charset="-122"/>
              </a:rPr>
              <a:t>开始成规模应用</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打破 </a:t>
            </a:r>
            <a:r>
              <a:rPr lang="en-US" altLang="zh-CN" sz="1600" dirty="0">
                <a:solidFill>
                  <a:schemeClr val="bg1"/>
                </a:solidFill>
                <a:latin typeface="微软雅黑" panose="020B0503020204020204" pitchFamily="34" charset="-122"/>
                <a:ea typeface="微软雅黑" panose="020B0503020204020204" pitchFamily="34" charset="-122"/>
              </a:rPr>
              <a:t>MySQL </a:t>
            </a:r>
            <a:r>
              <a:rPr lang="zh-CN" altLang="en-US" sz="1600" dirty="0">
                <a:solidFill>
                  <a:schemeClr val="bg1"/>
                </a:solidFill>
                <a:latin typeface="微软雅黑" panose="020B0503020204020204" pitchFamily="34" charset="-122"/>
                <a:ea typeface="微软雅黑" panose="020B0503020204020204" pitchFamily="34" charset="-122"/>
              </a:rPr>
              <a:t>一统天下的局面</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25000"/>
              </a:lnSpc>
            </a:pPr>
            <a:r>
              <a:rPr lang="en-US" altLang="zh-CN" sz="1600" b="1" dirty="0">
                <a:solidFill>
                  <a:schemeClr val="bg1"/>
                </a:solidFill>
                <a:latin typeface="微软雅黑" panose="020B0503020204020204" pitchFamily="34" charset="-122"/>
                <a:ea typeface="微软雅黑" panose="020B0503020204020204" pitchFamily="34" charset="-122"/>
              </a:rPr>
              <a:t>2011</a:t>
            </a:r>
          </a:p>
          <a:p>
            <a:pPr marL="285744" lvl="0" indent="-285744">
              <a:lnSpc>
                <a:spcPct val="125000"/>
              </a:lnSpc>
              <a:buFont typeface="Wingdings" panose="05000000000000000000" pitchFamily="2" charset="2"/>
              <a:buChar char="ü"/>
            </a:pPr>
            <a:r>
              <a:rPr lang="en-US" altLang="zh-CN" sz="1467" dirty="0">
                <a:solidFill>
                  <a:schemeClr val="bg1"/>
                </a:solidFill>
                <a:latin typeface="微软雅黑" panose="020B0503020204020204" pitchFamily="34" charset="-122"/>
                <a:ea typeface="微软雅黑" panose="020B0503020204020204" pitchFamily="34" charset="-122"/>
              </a:rPr>
              <a:t>Qunar </a:t>
            </a:r>
            <a:r>
              <a:rPr lang="zh-CN" altLang="en-US" sz="1467" dirty="0">
                <a:solidFill>
                  <a:schemeClr val="bg1"/>
                </a:solidFill>
                <a:latin typeface="微软雅黑" panose="020B0503020204020204" pitchFamily="34" charset="-122"/>
                <a:ea typeface="微软雅黑" panose="020B0503020204020204" pitchFamily="34" charset="-122"/>
              </a:rPr>
              <a:t>第一个 </a:t>
            </a:r>
            <a:r>
              <a:rPr lang="en-US" altLang="zh-CN" sz="1467" dirty="0">
                <a:solidFill>
                  <a:schemeClr val="bg1"/>
                </a:solidFill>
                <a:latin typeface="微软雅黑" panose="020B0503020204020204" pitchFamily="34" charset="-122"/>
                <a:ea typeface="微软雅黑" panose="020B0503020204020204" pitchFamily="34" charset="-122"/>
              </a:rPr>
              <a:t>PostgreSQL </a:t>
            </a:r>
            <a:r>
              <a:rPr lang="zh-CN" altLang="en-US" sz="1467" dirty="0">
                <a:solidFill>
                  <a:schemeClr val="bg1"/>
                </a:solidFill>
                <a:latin typeface="微软雅黑" panose="020B0503020204020204" pitchFamily="34" charset="-122"/>
                <a:ea typeface="微软雅黑" panose="020B0503020204020204" pitchFamily="34" charset="-122"/>
              </a:rPr>
              <a:t>支撑的在线交易系统上线</a:t>
            </a:r>
            <a:endParaRPr lang="en-US" altLang="zh-CN" sz="1467" dirty="0">
              <a:solidFill>
                <a:schemeClr val="bg1"/>
              </a:solidFill>
              <a:latin typeface="微软雅黑" panose="020B0503020204020204" pitchFamily="34" charset="-122"/>
              <a:ea typeface="微软雅黑" panose="020B0503020204020204" pitchFamily="34" charset="-122"/>
            </a:endParaRPr>
          </a:p>
          <a:p>
            <a:pPr marL="285744" lvl="0" indent="-285744">
              <a:lnSpc>
                <a:spcPct val="125000"/>
              </a:lnSpc>
              <a:buFont typeface="Wingdings" panose="05000000000000000000" pitchFamily="2" charset="2"/>
              <a:buChar char="ü"/>
            </a:pPr>
            <a:r>
              <a:rPr lang="zh-CN" altLang="en-US" sz="1467" dirty="0">
                <a:solidFill>
                  <a:schemeClr val="bg1"/>
                </a:solidFill>
                <a:latin typeface="微软雅黑" panose="020B0503020204020204" pitchFamily="34" charset="-122"/>
                <a:ea typeface="微软雅黑" panose="020B0503020204020204" pitchFamily="34" charset="-122"/>
              </a:rPr>
              <a:t>整体的酒店搜索修改为 </a:t>
            </a:r>
            <a:r>
              <a:rPr lang="en-US" altLang="zh-CN" sz="1467" dirty="0">
                <a:solidFill>
                  <a:schemeClr val="bg1"/>
                </a:solidFill>
                <a:latin typeface="微软雅黑" panose="020B0503020204020204" pitchFamily="34" charset="-122"/>
                <a:ea typeface="微软雅黑" panose="020B0503020204020204" pitchFamily="34" charset="-122"/>
              </a:rPr>
              <a:t>PostgreSQL</a:t>
            </a:r>
          </a:p>
          <a:p>
            <a:pPr>
              <a:lnSpc>
                <a:spcPct val="125000"/>
              </a:lnSpc>
            </a:pPr>
            <a:r>
              <a:rPr lang="en-US" altLang="zh-CN" sz="1600" b="1" dirty="0">
                <a:solidFill>
                  <a:schemeClr val="bg1"/>
                </a:solidFill>
                <a:latin typeface="微软雅黑" panose="020B0503020204020204" pitchFamily="34" charset="-122"/>
                <a:ea typeface="微软雅黑" panose="020B0503020204020204" pitchFamily="34" charset="-122"/>
              </a:rPr>
              <a:t>2012</a:t>
            </a:r>
            <a:endParaRPr lang="en-US" altLang="zh-TW" sz="1600" dirty="0">
              <a:solidFill>
                <a:schemeClr val="bg1"/>
              </a:solidFill>
              <a:latin typeface="微软雅黑" panose="020B0503020204020204" pitchFamily="34" charset="-122"/>
              <a:ea typeface="微软雅黑" panose="020B0503020204020204" pitchFamily="34" charset="-122"/>
            </a:endParaRPr>
          </a:p>
          <a:p>
            <a:pPr marL="285744" indent="-285744">
              <a:lnSpc>
                <a:spcPct val="125000"/>
              </a:lnSpc>
              <a:buFont typeface="Wingdings" panose="05000000000000000000" pitchFamily="2" charset="2"/>
              <a:buChar char="ü"/>
            </a:pPr>
            <a:r>
              <a:rPr lang="en-US" altLang="zh-TW" sz="1467" dirty="0">
                <a:solidFill>
                  <a:schemeClr val="bg1"/>
                </a:solidFill>
                <a:latin typeface="微软雅黑" panose="020B0503020204020204" pitchFamily="34" charset="-122"/>
                <a:ea typeface="微软雅黑" panose="020B0503020204020204" pitchFamily="34" charset="-122"/>
              </a:rPr>
              <a:t> </a:t>
            </a:r>
            <a:r>
              <a:rPr lang="zh-TW" altLang="en-US" sz="1467" dirty="0">
                <a:solidFill>
                  <a:schemeClr val="bg1"/>
                </a:solidFill>
                <a:latin typeface="微软雅黑" panose="020B0503020204020204" pitchFamily="34" charset="-122"/>
                <a:ea typeface="微软雅黑" panose="020B0503020204020204" pitchFamily="34" charset="-122"/>
              </a:rPr>
              <a:t>国际机票搜索 </a:t>
            </a:r>
          </a:p>
          <a:p>
            <a:pPr marL="285744" indent="-285744">
              <a:lnSpc>
                <a:spcPct val="125000"/>
              </a:lnSpc>
              <a:buFont typeface="Wingdings" panose="05000000000000000000" pitchFamily="2" charset="2"/>
              <a:buChar char="ü"/>
            </a:pPr>
            <a:r>
              <a:rPr lang="en-US" altLang="zh-TW" sz="1467" dirty="0">
                <a:solidFill>
                  <a:schemeClr val="bg1"/>
                </a:solidFill>
                <a:latin typeface="微软雅黑" panose="020B0503020204020204" pitchFamily="34" charset="-122"/>
                <a:ea typeface="微软雅黑" panose="020B0503020204020204" pitchFamily="34" charset="-122"/>
              </a:rPr>
              <a:t> </a:t>
            </a:r>
            <a:r>
              <a:rPr lang="zh-TW" altLang="en-US" sz="1467" dirty="0">
                <a:solidFill>
                  <a:schemeClr val="bg1"/>
                </a:solidFill>
                <a:latin typeface="微软雅黑" panose="020B0503020204020204" pitchFamily="34" charset="-122"/>
                <a:ea typeface="微软雅黑" panose="020B0503020204020204" pitchFamily="34" charset="-122"/>
              </a:rPr>
              <a:t>酒店基础数据平台 </a:t>
            </a:r>
            <a:endParaRPr lang="en-US" altLang="zh-TW" sz="1467" dirty="0">
              <a:solidFill>
                <a:schemeClr val="bg1"/>
              </a:solidFill>
              <a:latin typeface="微软雅黑" panose="020B0503020204020204" pitchFamily="34" charset="-122"/>
              <a:ea typeface="微软雅黑" panose="020B0503020204020204" pitchFamily="34" charset="-122"/>
            </a:endParaRPr>
          </a:p>
          <a:p>
            <a:pPr marL="285744" indent="-285744">
              <a:lnSpc>
                <a:spcPct val="125000"/>
              </a:lnSpc>
              <a:buFont typeface="Wingdings" panose="05000000000000000000" pitchFamily="2" charset="2"/>
              <a:buChar char="ü"/>
            </a:pPr>
            <a:r>
              <a:rPr lang="en-US" altLang="zh-TW" sz="1467" dirty="0">
                <a:solidFill>
                  <a:schemeClr val="bg1"/>
                </a:solidFill>
                <a:latin typeface="微软雅黑" panose="020B0503020204020204" pitchFamily="34" charset="-122"/>
                <a:ea typeface="微软雅黑" panose="020B0503020204020204" pitchFamily="34" charset="-122"/>
              </a:rPr>
              <a:t>SI </a:t>
            </a:r>
            <a:r>
              <a:rPr lang="zh-TW" altLang="en-US" sz="1467" dirty="0">
                <a:solidFill>
                  <a:schemeClr val="bg1"/>
                </a:solidFill>
                <a:latin typeface="微软雅黑" panose="020B0503020204020204" pitchFamily="34" charset="-122"/>
                <a:ea typeface="微软雅黑" panose="020B0503020204020204" pitchFamily="34" charset="-122"/>
              </a:rPr>
              <a:t>交易平台 </a:t>
            </a:r>
            <a:endParaRPr lang="en-US" altLang="zh-TW" sz="1467" dirty="0">
              <a:solidFill>
                <a:schemeClr val="bg1"/>
              </a:solidFill>
              <a:latin typeface="微软雅黑" panose="020B0503020204020204" pitchFamily="34" charset="-122"/>
              <a:ea typeface="微软雅黑" panose="020B0503020204020204" pitchFamily="34" charset="-122"/>
            </a:endParaRPr>
          </a:p>
          <a:p>
            <a:pPr>
              <a:lnSpc>
                <a:spcPct val="125000"/>
              </a:lnSpc>
            </a:pPr>
            <a:r>
              <a:rPr lang="en-US" altLang="zh-CN" sz="1600" dirty="0">
                <a:solidFill>
                  <a:schemeClr val="bg1"/>
                </a:solidFill>
                <a:latin typeface="微软雅黑" panose="020B0503020204020204" pitchFamily="34" charset="-122"/>
                <a:ea typeface="微软雅黑" panose="020B0503020204020204" pitchFamily="34" charset="-122"/>
              </a:rPr>
              <a:t>2013</a:t>
            </a:r>
          </a:p>
          <a:p>
            <a:pPr marL="285744" lvl="0" indent="-285744">
              <a:lnSpc>
                <a:spcPct val="125000"/>
              </a:lnSpc>
              <a:buFont typeface="Wingdings" panose="05000000000000000000" pitchFamily="2" charset="2"/>
              <a:buChar char="ü"/>
            </a:pPr>
            <a:r>
              <a:rPr lang="zh-CN" altLang="en-US" sz="1467" dirty="0">
                <a:solidFill>
                  <a:schemeClr val="bg1"/>
                </a:solidFill>
                <a:latin typeface="微软雅黑" panose="020B0503020204020204" pitchFamily="34" charset="-122"/>
                <a:ea typeface="微软雅黑" panose="020B0503020204020204" pitchFamily="34" charset="-122"/>
              </a:rPr>
              <a:t>开始在国内机票交易中使用</a:t>
            </a:r>
            <a:r>
              <a:rPr lang="en-US" altLang="zh-CN" sz="1467" dirty="0">
                <a:solidFill>
                  <a:schemeClr val="bg1"/>
                </a:solidFill>
                <a:latin typeface="微软雅黑" panose="020B0503020204020204" pitchFamily="34" charset="-122"/>
                <a:ea typeface="微软雅黑" panose="020B0503020204020204" pitchFamily="34" charset="-122"/>
              </a:rPr>
              <a:t>PG</a:t>
            </a:r>
            <a:r>
              <a:rPr lang="zh-CN" altLang="en-US" sz="1467" dirty="0">
                <a:solidFill>
                  <a:schemeClr val="bg1"/>
                </a:solidFill>
                <a:latin typeface="微软雅黑" panose="020B0503020204020204" pitchFamily="34" charset="-122"/>
                <a:ea typeface="微软雅黑" panose="020B0503020204020204" pitchFamily="34" charset="-122"/>
              </a:rPr>
              <a:t> </a:t>
            </a:r>
          </a:p>
        </p:txBody>
      </p:sp>
      <p:sp>
        <p:nvSpPr>
          <p:cNvPr id="3" name="灯片编号占位符 2"/>
          <p:cNvSpPr>
            <a:spLocks noGrp="1"/>
          </p:cNvSpPr>
          <p:nvPr>
            <p:ph type="sldNum" sz="quarter" idx="12"/>
          </p:nvPr>
        </p:nvSpPr>
        <p:spPr>
          <a:xfrm>
            <a:off x="8814111" y="6218654"/>
            <a:ext cx="2844800" cy="365125"/>
          </a:xfrm>
        </p:spPr>
        <p:txBody>
          <a:bodyPr/>
          <a:lstStyle/>
          <a:p>
            <a:fld id="{67DBAB42-C92A-4D8E-9DE0-313A09E026EB}" type="slidenum">
              <a:rPr lang="zh-CN" altLang="en-US" smtClean="0"/>
              <a:pPr/>
              <a:t>41</a:t>
            </a:fld>
            <a:endParaRPr lang="zh-CN" altLang="en-US"/>
          </a:p>
        </p:txBody>
      </p:sp>
      <p:sp>
        <p:nvSpPr>
          <p:cNvPr id="5" name="标题 4"/>
          <p:cNvSpPr>
            <a:spLocks noGrp="1"/>
          </p:cNvSpPr>
          <p:nvPr>
            <p:ph type="title"/>
          </p:nvPr>
        </p:nvSpPr>
        <p:spPr>
          <a:xfrm>
            <a:off x="165011" y="95728"/>
            <a:ext cx="8327672" cy="556591"/>
          </a:xfrm>
        </p:spPr>
        <p:txBody>
          <a:bodyPr>
            <a:normAutofit/>
          </a:bodyPr>
          <a:lstStyle/>
          <a:p>
            <a:r>
              <a:rPr lang="en-US" altLang="en-US" sz="2400" dirty="0">
                <a:solidFill>
                  <a:srgbClr val="002060"/>
                </a:solidFill>
              </a:rPr>
              <a:t>沃趣PostgreSQL之路的总结</a:t>
            </a:r>
          </a:p>
        </p:txBody>
      </p:sp>
      <p:graphicFrame>
        <p:nvGraphicFramePr>
          <p:cNvPr id="34" name="图示 4"/>
          <p:cNvGraphicFramePr/>
          <p:nvPr>
            <p:extLst>
              <p:ext uri="{D42A27DB-BD31-4B8C-83A1-F6EECF244321}">
                <p14:modId xmlns:p14="http://schemas.microsoft.com/office/powerpoint/2010/main" val="2872414925"/>
              </p:ext>
            </p:extLst>
          </p:nvPr>
        </p:nvGraphicFramePr>
        <p:xfrm>
          <a:off x="1440792" y="1178480"/>
          <a:ext cx="5498335" cy="4860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右箭头 3"/>
          <p:cNvSpPr/>
          <p:nvPr/>
        </p:nvSpPr>
        <p:spPr>
          <a:xfrm>
            <a:off x="7292288" y="2618806"/>
            <a:ext cx="1152103" cy="1846259"/>
          </a:xfrm>
          <a:prstGeom prst="rightArrow">
            <a:avLst/>
          </a:prstGeom>
          <a:solidFill>
            <a:srgbClr val="00A6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 6"/>
          <p:cNvSpPr/>
          <p:nvPr/>
        </p:nvSpPr>
        <p:spPr>
          <a:xfrm>
            <a:off x="8915706" y="1322497"/>
            <a:ext cx="1793615" cy="472694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zh-CN" altLang="en-US" sz="3200"/>
              <a:t>全</a:t>
            </a:r>
            <a:endParaRPr kumimoji="1" lang="en-US" altLang="zh-CN" sz="3200"/>
          </a:p>
          <a:p>
            <a:pPr algn="ctr"/>
            <a:r>
              <a:rPr kumimoji="1" lang="zh-CN" altLang="en-US" sz="3200"/>
              <a:t>栈</a:t>
            </a:r>
            <a:endParaRPr kumimoji="1" lang="en-US" altLang="zh-CN" sz="3200"/>
          </a:p>
          <a:p>
            <a:pPr algn="ctr"/>
            <a:r>
              <a:rPr kumimoji="1" lang="zh-CN" altLang="en-US" sz="3200"/>
              <a:t>式</a:t>
            </a:r>
            <a:endParaRPr kumimoji="1" lang="en-US" altLang="zh-CN" sz="3200"/>
          </a:p>
          <a:p>
            <a:pPr algn="ctr"/>
            <a:r>
              <a:rPr kumimoji="1" lang="zh-CN" altLang="en-US" sz="3200"/>
              <a:t>数</a:t>
            </a:r>
            <a:endParaRPr kumimoji="1" lang="en-US" altLang="zh-CN" sz="3200"/>
          </a:p>
          <a:p>
            <a:pPr algn="ctr"/>
            <a:r>
              <a:rPr kumimoji="1" lang="zh-CN" altLang="en-US" sz="3200"/>
              <a:t>据</a:t>
            </a:r>
            <a:endParaRPr kumimoji="1" lang="en-US" altLang="zh-CN" sz="3200"/>
          </a:p>
          <a:p>
            <a:pPr algn="ctr"/>
            <a:r>
              <a:rPr kumimoji="1" lang="zh-CN" altLang="en-US" sz="3200"/>
              <a:t>库</a:t>
            </a:r>
            <a:endParaRPr kumimoji="1" lang="en-US" altLang="zh-CN" sz="3200"/>
          </a:p>
          <a:p>
            <a:pPr algn="ctr"/>
            <a:r>
              <a:rPr kumimoji="1" lang="zh-CN" altLang="en-US" sz="3200"/>
              <a:t>服</a:t>
            </a:r>
            <a:endParaRPr kumimoji="1" lang="en-US" altLang="zh-CN" sz="3200"/>
          </a:p>
          <a:p>
            <a:pPr algn="ctr"/>
            <a:r>
              <a:rPr kumimoji="1" lang="zh-CN" altLang="en-US" sz="3200"/>
              <a:t>务</a:t>
            </a:r>
          </a:p>
        </p:txBody>
      </p:sp>
    </p:spTree>
    <p:extLst>
      <p:ext uri="{BB962C8B-B14F-4D97-AF65-F5344CB8AC3E}">
        <p14:creationId xmlns:p14="http://schemas.microsoft.com/office/powerpoint/2010/main" val="201445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F268C5B3-B496-4650-AFEE-7260D2DF61F4}" type="slidenum">
              <a:rPr lang="zh-CN" altLang="en-US" smtClean="0">
                <a:solidFill>
                  <a:srgbClr val="000000">
                    <a:tint val="75000"/>
                  </a:srgbClr>
                </a:solidFill>
              </a:rPr>
              <a:pPr/>
              <a:t>42</a:t>
            </a:fld>
            <a:endParaRPr lang="zh-CN" altLang="en-US">
              <a:solidFill>
                <a:srgbClr val="000000">
                  <a:tint val="75000"/>
                </a:srgbClr>
              </a:solidFill>
            </a:endParaRPr>
          </a:p>
        </p:txBody>
      </p:sp>
      <p:sp>
        <p:nvSpPr>
          <p:cNvPr id="10" name="文本框 1"/>
          <p:cNvSpPr txBox="1"/>
          <p:nvPr/>
        </p:nvSpPr>
        <p:spPr>
          <a:xfrm>
            <a:off x="9790659" y="5469439"/>
            <a:ext cx="2091708" cy="438582"/>
          </a:xfrm>
          <a:prstGeom prst="rect">
            <a:avLst/>
          </a:prstGeom>
          <a:noFill/>
        </p:spPr>
        <p:txBody>
          <a:bodyPr wrap="none" lIns="68580" tIns="34290" rIns="68580" bIns="34290" rtlCol="0">
            <a:spAutoFit/>
          </a:bodyPr>
          <a:lstStyle/>
          <a:p>
            <a:r>
              <a:rPr lang="en-US" altLang="zh-CN" sz="1200" dirty="0">
                <a:solidFill>
                  <a:srgbClr val="34495E"/>
                </a:solidFill>
                <a:latin typeface="微软雅黑" panose="020B0503020204020204" pitchFamily="34" charset="-122"/>
                <a:ea typeface="微软雅黑" panose="020B0503020204020204" pitchFamily="34" charset="-122"/>
                <a:hlinkClick r:id="rId2"/>
              </a:rPr>
              <a:t>http://</a:t>
            </a:r>
            <a:r>
              <a:rPr lang="en-US" altLang="zh-CN" sz="1200" dirty="0" smtClean="0">
                <a:solidFill>
                  <a:srgbClr val="34495E"/>
                </a:solidFill>
                <a:latin typeface="微软雅黑" panose="020B0503020204020204" pitchFamily="34" charset="-122"/>
                <a:ea typeface="微软雅黑" panose="020B0503020204020204" pitchFamily="34" charset="-122"/>
                <a:hlinkClick r:id="rId2"/>
              </a:rPr>
              <a:t>www.woqutech.com</a:t>
            </a:r>
            <a:endParaRPr lang="en-US" altLang="zh-CN" sz="1200" dirty="0" smtClean="0">
              <a:solidFill>
                <a:srgbClr val="34495E"/>
              </a:solidFill>
              <a:latin typeface="微软雅黑" panose="020B0503020204020204" pitchFamily="34" charset="-122"/>
              <a:ea typeface="微软雅黑" panose="020B0503020204020204" pitchFamily="34" charset="-122"/>
            </a:endParaRPr>
          </a:p>
          <a:p>
            <a:r>
              <a:rPr lang="en-US" altLang="zh-CN" sz="1200" dirty="0" smtClean="0">
                <a:solidFill>
                  <a:srgbClr val="34495E"/>
                </a:solidFill>
                <a:latin typeface="微软雅黑" panose="020B0503020204020204" pitchFamily="34" charset="-122"/>
                <a:ea typeface="微软雅黑" panose="020B0503020204020204" pitchFamily="34" charset="-122"/>
              </a:rPr>
              <a:t>@</a:t>
            </a:r>
            <a:r>
              <a:rPr lang="zh-CN" altLang="en-US" sz="1200" dirty="0" smtClean="0">
                <a:solidFill>
                  <a:srgbClr val="34495E"/>
                </a:solidFill>
                <a:latin typeface="微软雅黑" panose="020B0503020204020204" pitchFamily="34" charset="-122"/>
                <a:ea typeface="微软雅黑" panose="020B0503020204020204" pitchFamily="34" charset="-122"/>
              </a:rPr>
              <a:t>沃趣科技</a:t>
            </a:r>
            <a:endParaRPr lang="en-US" altLang="zh-CN" sz="1200" dirty="0">
              <a:solidFill>
                <a:srgbClr val="34495E"/>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103941" y="4383041"/>
            <a:ext cx="1064571" cy="1050984"/>
          </a:xfrm>
          <a:prstGeom prst="rect">
            <a:avLst/>
          </a:prstGeom>
        </p:spPr>
      </p:pic>
      <p:pic>
        <p:nvPicPr>
          <p:cNvPr id="11" name="图片 10" descr="沃趣LOGO1.pn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623835" y="119090"/>
            <a:ext cx="1335937" cy="740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5"/>
          <a:stretch>
            <a:fillRect/>
          </a:stretch>
        </p:blipFill>
        <p:spPr>
          <a:xfrm>
            <a:off x="8163458" y="4383041"/>
            <a:ext cx="1076318" cy="1076318"/>
          </a:xfrm>
          <a:prstGeom prst="rect">
            <a:avLst/>
          </a:prstGeom>
        </p:spPr>
      </p:pic>
      <p:sp>
        <p:nvSpPr>
          <p:cNvPr id="6" name="文本框 5"/>
          <p:cNvSpPr txBox="1"/>
          <p:nvPr/>
        </p:nvSpPr>
        <p:spPr>
          <a:xfrm>
            <a:off x="3901439" y="2186704"/>
            <a:ext cx="2168382" cy="1323439"/>
          </a:xfrm>
          <a:prstGeom prst="rect">
            <a:avLst/>
          </a:prstGeom>
          <a:noFill/>
        </p:spPr>
        <p:txBody>
          <a:bodyPr wrap="none" rtlCol="0">
            <a:spAutoFit/>
          </a:bodyPr>
          <a:lstStyle/>
          <a:p>
            <a:r>
              <a:rPr kumimoji="1" lang="en-US" altLang="zh-CN" sz="8000"/>
              <a:t>Q&amp;A</a:t>
            </a:r>
            <a:endParaRPr kumimoji="1" lang="zh-CN" altLang="en-US" sz="8000"/>
          </a:p>
        </p:txBody>
      </p:sp>
      <p:sp>
        <p:nvSpPr>
          <p:cNvPr id="12" name="文本框 11"/>
          <p:cNvSpPr txBox="1"/>
          <p:nvPr/>
        </p:nvSpPr>
        <p:spPr>
          <a:xfrm>
            <a:off x="8243306" y="3975857"/>
            <a:ext cx="877163" cy="369332"/>
          </a:xfrm>
          <a:prstGeom prst="rect">
            <a:avLst/>
          </a:prstGeom>
          <a:noFill/>
        </p:spPr>
        <p:txBody>
          <a:bodyPr wrap="none" rtlCol="0">
            <a:spAutoFit/>
          </a:bodyPr>
          <a:lstStyle/>
          <a:p>
            <a:r>
              <a:rPr kumimoji="1" lang="zh-CN" altLang="en-US">
                <a:latin typeface="微软雅黑"/>
                <a:ea typeface="微软雅黑"/>
                <a:cs typeface="微软雅黑"/>
              </a:rPr>
              <a:t>关注我</a:t>
            </a:r>
          </a:p>
        </p:txBody>
      </p:sp>
      <p:sp>
        <p:nvSpPr>
          <p:cNvPr id="13" name="文本框 12"/>
          <p:cNvSpPr txBox="1"/>
          <p:nvPr/>
        </p:nvSpPr>
        <p:spPr>
          <a:xfrm>
            <a:off x="10058401" y="3975857"/>
            <a:ext cx="1107996" cy="369332"/>
          </a:xfrm>
          <a:prstGeom prst="rect">
            <a:avLst/>
          </a:prstGeom>
          <a:noFill/>
        </p:spPr>
        <p:txBody>
          <a:bodyPr wrap="none" rtlCol="0">
            <a:spAutoFit/>
          </a:bodyPr>
          <a:lstStyle/>
          <a:p>
            <a:r>
              <a:rPr kumimoji="1" lang="zh-CN" altLang="en-US">
                <a:latin typeface="微软雅黑"/>
                <a:ea typeface="微软雅黑"/>
                <a:cs typeface="微软雅黑"/>
              </a:rPr>
              <a:t>关注沃趣</a:t>
            </a:r>
          </a:p>
        </p:txBody>
      </p:sp>
      <p:sp>
        <p:nvSpPr>
          <p:cNvPr id="14" name="文本框 1"/>
          <p:cNvSpPr txBox="1"/>
          <p:nvPr/>
        </p:nvSpPr>
        <p:spPr>
          <a:xfrm>
            <a:off x="7887604" y="5469439"/>
            <a:ext cx="1712473" cy="438582"/>
          </a:xfrm>
          <a:prstGeom prst="rect">
            <a:avLst/>
          </a:prstGeom>
          <a:noFill/>
        </p:spPr>
        <p:txBody>
          <a:bodyPr wrap="none" lIns="68580" tIns="34290" rIns="68580" bIns="34290" rtlCol="0">
            <a:spAutoFit/>
          </a:bodyPr>
          <a:lstStyle/>
          <a:p>
            <a:r>
              <a:rPr lang="en-US" altLang="zh-CN" sz="1200" dirty="0">
                <a:solidFill>
                  <a:srgbClr val="34495E"/>
                </a:solidFill>
                <a:latin typeface="微软雅黑" panose="020B0503020204020204" pitchFamily="34" charset="-122"/>
                <a:ea typeface="微软雅黑" panose="020B0503020204020204" pitchFamily="34" charset="-122"/>
                <a:hlinkClick r:id="rId6"/>
              </a:rPr>
              <a:t>http://blog.osdba.net</a:t>
            </a:r>
            <a:endParaRPr lang="en-US" altLang="zh-CN" sz="1200" dirty="0" smtClean="0">
              <a:solidFill>
                <a:srgbClr val="34495E"/>
              </a:solidFill>
              <a:latin typeface="微软雅黑" panose="020B0503020204020204" pitchFamily="34" charset="-122"/>
              <a:ea typeface="微软雅黑" panose="020B0503020204020204" pitchFamily="34" charset="-122"/>
            </a:endParaRPr>
          </a:p>
          <a:p>
            <a:r>
              <a:rPr lang="en-US" altLang="zh-CN" sz="1200" dirty="0" smtClean="0">
                <a:solidFill>
                  <a:srgbClr val="34495E"/>
                </a:solidFill>
                <a:latin typeface="微软雅黑" panose="020B0503020204020204" pitchFamily="34" charset="-122"/>
                <a:ea typeface="微软雅黑" panose="020B0503020204020204" pitchFamily="34" charset="-122"/>
              </a:rPr>
              <a:t>@</a:t>
            </a:r>
            <a:r>
              <a:rPr lang="zh-CN" altLang="en-US" sz="1200" dirty="0">
                <a:solidFill>
                  <a:srgbClr val="34495E"/>
                </a:solidFill>
                <a:latin typeface="微软雅黑" panose="020B0503020204020204" pitchFamily="34" charset="-122"/>
                <a:ea typeface="微软雅黑" panose="020B0503020204020204" pitchFamily="34" charset="-122"/>
              </a:rPr>
              <a:t>o</a:t>
            </a:r>
            <a:r>
              <a:rPr lang="en-US" altLang="zh-CN" sz="1200" dirty="0">
                <a:solidFill>
                  <a:srgbClr val="34495E"/>
                </a:solidFill>
                <a:latin typeface="微软雅黑" panose="020B0503020204020204" pitchFamily="34" charset="-122"/>
                <a:ea typeface="微软雅黑" panose="020B0503020204020204" pitchFamily="34" charset="-122"/>
              </a:rPr>
              <a:t>sdba</a:t>
            </a:r>
          </a:p>
        </p:txBody>
      </p:sp>
      <p:pic>
        <p:nvPicPr>
          <p:cNvPr id="9" name="图片 8"/>
          <p:cNvPicPr>
            <a:picLocks noChangeAspect="1"/>
          </p:cNvPicPr>
          <p:nvPr/>
        </p:nvPicPr>
        <p:blipFill>
          <a:blip r:embed="rId7"/>
          <a:stretch>
            <a:fillRect/>
          </a:stretch>
        </p:blipFill>
        <p:spPr>
          <a:xfrm>
            <a:off x="720064" y="1055838"/>
            <a:ext cx="6402028" cy="4888969"/>
          </a:xfrm>
          <a:prstGeom prst="rect">
            <a:avLst/>
          </a:prstGeom>
        </p:spPr>
      </p:pic>
    </p:spTree>
    <p:extLst>
      <p:ext uri="{BB962C8B-B14F-4D97-AF65-F5344CB8AC3E}">
        <p14:creationId xmlns:p14="http://schemas.microsoft.com/office/powerpoint/2010/main" val="3131459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3"/>
</p:tagLst>
</file>

<file path=ppt/tags/tag2.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5"/>
</p:tagLst>
</file>

<file path=ppt/tags/tag4.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9"/>
</p:tagLst>
</file>

<file path=ppt/tags/tag5.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7"/>
</p:tagLst>
</file>

<file path=ppt/tags/tag11.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0"/>
</p:tagLst>
</file>

<file path=ppt/tags/tag14.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1"/>
</p:tagLst>
</file>

<file path=ppt/tags/tag15.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2"/>
</p:tagLst>
</file>

<file path=ppt/tags/tag17.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4"/>
</p:tagLst>
</file>

<file path=ppt/tags/tag18.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5"/>
</p:tagLst>
</file>

<file path=ppt/tags/tag19.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6"/>
</p:tagLst>
</file>

<file path=ppt/tags/tag21.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8"/>
</p:tagLst>
</file>

<file path=ppt/tags/tag26.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9"/>
</p:tagLst>
</file>

<file path=ppt/tags/tag27.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0"/>
</p:tagLst>
</file>

<file path=ppt/tags/tag28.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1"/>
</p:tagLst>
</file>

<file path=ppt/tags/tag29.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2"/>
</p:tagLst>
</file>

<file path=ppt/tags/tag31.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3"/>
</p:tagLst>
</file>

<file path=ppt/tags/tag32.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4"/>
</p:tagLst>
</file>

<file path=ppt/tags/tag33.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5"/>
</p:tagLst>
</file>

<file path=ppt/tags/tag34.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6"/>
</p:tagLst>
</file>

<file path=ppt/tags/tag36.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5"/>
</p:tagLst>
</file>

<file path=ppt/tags/tag37.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6"/>
</p:tagLst>
</file>

<file path=ppt/tags/tag38.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7"/>
</p:tagLst>
</file>

<file path=ppt/tags/tag39.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8"/>
</p:tagLst>
</file>

<file path=ppt/tags/tag41.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9"/>
</p:tagLst>
</file>

<file path=ppt/tags/tag42.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0"/>
</p:tagLst>
</file>

<file path=ppt/tags/tag43.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1"/>
</p:tagLst>
</file>

<file path=ppt/tags/tag44.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2"/>
</p:tagLst>
</file>

<file path=ppt/tags/tag46.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3"/>
</p:tagLst>
</file>

<file path=ppt/tags/tag47.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4"/>
</p:tagLst>
</file>

<file path=ppt/tags/tag48.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5"/>
</p:tagLst>
</file>

<file path=ppt/tags/tag49.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SubTitle"/>
  <p:tag name="MH_ORDER" val="4"/>
</p:tagLst>
</file>

<file path=ppt/tags/tag50.xml><?xml version="1.0" encoding="utf-8"?>
<p:tagLst xmlns:a="http://schemas.openxmlformats.org/drawingml/2006/main" xmlns:r="http://schemas.openxmlformats.org/officeDocument/2006/relationships" xmlns:p="http://schemas.openxmlformats.org/presentationml/2006/main">
  <p:tag name="MH" val="20150902105950"/>
  <p:tag name="MH_LIBRARY" val="GRAPHIC"/>
  <p:tag name="MH_TYPE" val="Other"/>
  <p:tag name="MH_ORDER" val="16"/>
</p:tagLst>
</file>

<file path=ppt/tags/tag51.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Other"/>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Other"/>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Other"/>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SubTitle"/>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SubTitle"/>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SubTitle"/>
  <p:tag name="MH_ORDER" val="3"/>
</p:tagLst>
</file>

<file path=ppt/tags/tag57.xml><?xml version="1.0" encoding="utf-8"?>
<p:tagLst xmlns:a="http://schemas.openxmlformats.org/drawingml/2006/main" xmlns:r="http://schemas.openxmlformats.org/officeDocument/2006/relationships" xmlns:p="http://schemas.openxmlformats.org/presentationml/2006/main">
  <p:tag name="MH" val="20150905222119"/>
  <p:tag name="MH_LIBRARY" val="GRAPHIC"/>
  <p:tag name="MH_TYPE" val="SubTitle"/>
  <p:tag name="MH_ORDER" val="3"/>
</p:tagLst>
</file>

<file path=ppt/theme/theme1.xml><?xml version="1.0" encoding="utf-8"?>
<a:theme xmlns:a="http://schemas.openxmlformats.org/drawingml/2006/main" name="9_Office 主题">
  <a:themeElements>
    <a:clrScheme name="Office">
      <a:dk1>
        <a:srgbClr val="000000"/>
      </a:dk1>
      <a:lt1>
        <a:srgbClr val="FFFFFF"/>
      </a:lt1>
      <a:dk2>
        <a:srgbClr val="44546A"/>
      </a:dk2>
      <a:lt2>
        <a:srgbClr val="E7E6E6"/>
      </a:lt2>
      <a:accent1>
        <a:srgbClr val="475F77"/>
      </a:accent1>
      <a:accent2>
        <a:srgbClr val="D74B4B"/>
      </a:accent2>
      <a:accent3>
        <a:srgbClr val="A7AA9D"/>
      </a:accent3>
      <a:accent4>
        <a:srgbClr val="2192BC"/>
      </a:accent4>
      <a:accent5>
        <a:srgbClr val="354B5E"/>
      </a:accent5>
      <a:accent6>
        <a:srgbClr val="BFBFBF"/>
      </a:accent6>
      <a:hlink>
        <a:srgbClr val="D74B4B"/>
      </a:hlink>
      <a:folHlink>
        <a:srgbClr val="869FB7"/>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A6B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11317</TotalTime>
  <Words>1977</Words>
  <Application>Microsoft Macintosh PowerPoint</Application>
  <PresentationFormat>自定义</PresentationFormat>
  <Paragraphs>574</Paragraphs>
  <Slides>42</Slides>
  <Notes>26</Notes>
  <HiddenSlides>0</HiddenSlides>
  <MMClips>0</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9_Office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技术能力</vt:lpstr>
      <vt:lpstr>行业能力</vt:lpstr>
      <vt:lpstr>PowerPoint 演示文稿</vt:lpstr>
      <vt:lpstr>PostgreSQL的市场占有率不高，但今年很热？</vt:lpstr>
      <vt:lpstr>真的热：2015年DTCC为PostgreSQL设专场</vt:lpstr>
      <vt:lpstr>真的热：主流云服务商提供了对PostgreSQL的支持</vt:lpstr>
      <vt:lpstr>阿里云转变的背后是什么？去O很艰难？</vt:lpstr>
      <vt:lpstr>2012和2015年DB-Engine 分数变化，你看出了什么？</vt:lpstr>
      <vt:lpstr>为什么热：名人名校的光环？</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沃趣PG水平扩展方案之一：多套SanFree+PL/Proxy水平扩展方案</vt:lpstr>
      <vt:lpstr>PowerPoint 演示文稿</vt:lpstr>
      <vt:lpstr>PowerPoint 演示文稿</vt:lpstr>
      <vt:lpstr>PowerPoint 演示文稿</vt:lpstr>
      <vt:lpstr>5</vt:lpstr>
      <vt:lpstr>实时报警</vt:lpstr>
      <vt:lpstr>PowerPoint 演示文稿</vt:lpstr>
      <vt:lpstr>零数据丢失容灾方案</vt:lpstr>
      <vt:lpstr>PowerPoint 演示文稿</vt:lpstr>
      <vt:lpstr>沃趣PostgreSQL之路的总结</vt:lpstr>
      <vt:lpstr>PowerPoint 演示文稿</vt:lpstr>
    </vt:vector>
  </TitlesOfParts>
  <Company>四川大学商学院</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贺镕庄</dc:creator>
  <cp:lastModifiedBy>mycom</cp:lastModifiedBy>
  <cp:revision>502</cp:revision>
  <dcterms:created xsi:type="dcterms:W3CDTF">2014-11-05T04:28:14Z</dcterms:created>
  <dcterms:modified xsi:type="dcterms:W3CDTF">2015-10-21T08:53:59Z</dcterms:modified>
</cp:coreProperties>
</file>